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80" r:id="rId3"/>
    <p:sldId id="297" r:id="rId4"/>
    <p:sldId id="294" r:id="rId5"/>
    <p:sldId id="298" r:id="rId6"/>
    <p:sldId id="299" r:id="rId7"/>
    <p:sldId id="300" r:id="rId8"/>
    <p:sldId id="29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67A5"/>
    <a:srgbClr val="025485"/>
    <a:srgbClr val="7F0055"/>
    <a:srgbClr val="7937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jpe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sv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7.png>
</file>

<file path=ppt/media/image8.sv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CD35FA-E76D-41F1-AC72-08EACDE22337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0612CD-700C-47C1-8B60-D2F524EDCF8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663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44DBB1-139B-4D16-98C2-BDF4A03F15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397A5F4-5F41-4561-A6D8-55C8FE837C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5F4C11-AFB7-406C-ADE2-17841A94C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30262-58BD-48D8-B04F-8E6E957767DB}" type="datetime1">
              <a:rPr lang="en-US" smtClean="0"/>
              <a:t>11/18/2020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4E697B-A0EE-421D-8392-700B4B784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Feira das Profissões UNIDESC 2020 - Prof. Efrain A. Rodriguez</a:t>
            </a:r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23225D-C3B1-49E3-8774-6F106175A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23C9-85DF-4D30-88A4-936F628080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514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7FD153-3AF9-4DC3-A2F0-B536BE2AB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ACD4DCB-EBAC-4711-978F-90021AE569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87123E0-6C48-495A-8102-0AF18284F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4A652-4F68-482E-839A-A41BBB67AC58}" type="datetime1">
              <a:rPr lang="en-US" smtClean="0"/>
              <a:t>11/18/2020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7392DB4-B6A6-4527-BC13-A4A7D08BE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Feira das Profissões UNIDESC 2020 - Prof. Efrain A. Rodriguez</a:t>
            </a:r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D3AFED9-90AD-4A56-AC29-FC882C00C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23C9-85DF-4D30-88A4-936F628080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913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8D24B52-C29B-4B4C-B3B3-2438ABCA04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749D6F5-A154-4591-A560-52E67EA0CB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57B3806-2633-43FE-B922-5A5FC64D4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4D877-77E9-4ABD-8BAC-5CF3B5797B29}" type="datetime1">
              <a:rPr lang="en-US" smtClean="0"/>
              <a:t>11/18/2020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270139B-3D7C-4F53-9C75-EF68513BD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Feira das Profissões UNIDESC 2020 - Prof. Efrain A. Rodriguez</a:t>
            </a:r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8922E17-23B7-43F2-A93F-CF101014E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23C9-85DF-4D30-88A4-936F628080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805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EDDDD1-39A1-4F6E-955C-71CB57410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D343268-5430-4D8F-B3EB-99EAE5F28F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08902D6-13A6-4E8C-A0C7-9BAF31AC4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8CD8-E06F-4757-BDCF-A3148D63826E}" type="datetime1">
              <a:rPr lang="en-US" smtClean="0"/>
              <a:t>11/18/2020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71BDA87-5FF2-4EFF-A5FE-CF8870DED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Feira das Profissões UNIDESC 2020 - Prof. Efrain A. Rodriguez</a:t>
            </a:r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CE82B52-1BB4-475B-AABA-A9785BA5E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23C9-85DF-4D30-88A4-936F628080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650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353521-DF2D-425B-B210-2A21BA212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127E5B9-1985-4A23-A698-F7011F446C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924D71B-AD4A-47FC-9A8C-3474AE8B2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74610-259F-4170-9DD4-4869DA0ECF00}" type="datetime1">
              <a:rPr lang="en-US" smtClean="0"/>
              <a:t>11/18/2020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3BE3CD-9B0D-4933-90B2-8F80708C5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Feira das Profissões UNIDESC 2020 - Prof. Efrain A. Rodriguez</a:t>
            </a:r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B6F03B-B87E-40C2-882A-36A23F863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23C9-85DF-4D30-88A4-936F628080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715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CFFBCA-B086-4944-BE25-2853BCB5C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B544CAB-02A4-4610-917E-5A6B1B0E13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107CE8B-7B69-4164-BDCC-E3AD4775A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FE0FEC0-6A9C-4DC7-BCD6-7B893CD30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011EC-DCBE-4C4C-99F8-3F4E71DDB351}" type="datetime1">
              <a:rPr lang="en-US" smtClean="0"/>
              <a:t>11/18/2020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BE49CAF-4757-44D5-8192-D91A9C87E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Feira das Profissões UNIDESC 2020 - Prof. Efrain A. Rodriguez</a:t>
            </a:r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1972FC6-3FE5-46EE-8ED7-5C093ED30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23C9-85DF-4D30-88A4-936F628080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702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585437-89D2-4C1B-8065-92C4CA6DF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24B1F1-E171-4750-A081-F71B5ADB24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788657D-F6D3-4B0F-8878-2F4C36A93C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CD3DD53-BA6E-47E8-8A2E-AA4EA036CB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3E0A51C-2E7B-4EB4-ADE5-BA4B84B251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752D704-2DAA-4CBC-B747-CF3E96384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260EC-D5B3-47AF-9A94-45E2ED0A44EB}" type="datetime1">
              <a:rPr lang="en-US" smtClean="0"/>
              <a:t>11/18/2020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9B39242-13DD-4F76-90CF-74DD529AD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Feira das Profissões UNIDESC 2020 - Prof. Efrain A. Rodriguez</a:t>
            </a:r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A7B42EB-668B-43C6-843C-35AC82706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23C9-85DF-4D30-88A4-936F628080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766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2E0075-88EE-44D7-B9DB-8C6DC9244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F646934-96C0-4838-8CAF-29DC5F1DE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A47D7-8797-4430-A2A7-DCA1AFDF306D}" type="datetime1">
              <a:rPr lang="en-US" smtClean="0"/>
              <a:t>11/18/2020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6A04573-A28A-4290-8050-93D3E4C9F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Feira das Profissões UNIDESC 2020 - Prof. Efrain A. Rodriguez</a:t>
            </a:r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9B3DF86-2BC4-4A3A-B760-CDF3508E9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23C9-85DF-4D30-88A4-936F628080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680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2B43D4A-562A-4CB1-A1E5-104CF7BA7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D9B58-0242-4761-8A34-BEBEADEFFF99}" type="datetime1">
              <a:rPr lang="en-US" smtClean="0"/>
              <a:t>11/18/2020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2755079-6D4D-4FA5-B4B3-6093AA2C8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Feira das Profissões UNIDESC 2020 - Prof. Efrain A. Rodriguez</a:t>
            </a:r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2539342-E36D-48C5-BA9C-EC4F8B113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23C9-85DF-4D30-88A4-936F628080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159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32788A-09EB-4AC9-A1EC-61AC5A8D9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728103-7DFB-44F9-B76C-028DFEAFB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B1C8560-B41C-4AC9-B677-0A38DA6B83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D717245-4B88-43CF-8D02-DEC46359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E49BD-8E91-4AEB-B063-DF88A5B43B36}" type="datetime1">
              <a:rPr lang="en-US" smtClean="0"/>
              <a:t>11/18/2020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0195D1D-9237-4AA8-940F-A72BD1806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Feira das Profissões UNIDESC 2020 - Prof. Efrain A. Rodriguez</a:t>
            </a:r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5E22280-9F6C-455D-AD4E-049E55010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23C9-85DF-4D30-88A4-936F628080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98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D8B883-9BC0-4CA1-B4EA-24E430CAF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9967EAB-D65B-4B07-80C8-89108DD806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98A4405-435C-4A91-95B6-E9FF50AE4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00BEA33-8573-462D-8917-50AFB63A9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138F-A5BA-4402-82AA-45E39D05B4DE}" type="datetime1">
              <a:rPr lang="en-US" smtClean="0"/>
              <a:t>11/18/2020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17C4A7E-23CD-4185-895C-7E6AA9985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Feira das Profissões UNIDESC 2020 - Prof. Efrain A. Rodriguez</a:t>
            </a:r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9E41334-D32B-4AFA-A091-1E7AD5959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23C9-85DF-4D30-88A4-936F628080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055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6000">
              <a:srgbClr val="025485"/>
            </a:gs>
            <a:gs pos="66000">
              <a:srgbClr val="0367A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5135639-5845-463B-8E8A-35E2920EC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4781104-7696-49A6-BCD0-E5A59CAC9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179EB9F-D0A8-44EE-AABE-639A09D91A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71869F-24E0-4DBC-B91B-D9A2E8D47229}" type="datetime1">
              <a:rPr lang="en-US" smtClean="0"/>
              <a:t>11/18/2020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2AB3A96-2760-43BF-9CEA-066B44CBC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Feira das Profissões UNIDESC 2020 - Prof. Efrain A. Rodriguez</a:t>
            </a:r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23D531-F0E1-4B19-BCCA-9C68FEF943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D23C9-85DF-4D30-88A4-936F628080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005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4.svg"/><Relationship Id="rId18" Type="http://schemas.openxmlformats.org/officeDocument/2006/relationships/image" Target="../media/image18.png"/><Relationship Id="rId26" Type="http://schemas.openxmlformats.org/officeDocument/2006/relationships/image" Target="../media/image26.png"/><Relationship Id="rId3" Type="http://schemas.openxmlformats.org/officeDocument/2006/relationships/image" Target="../media/image4.svg"/><Relationship Id="rId21" Type="http://schemas.openxmlformats.org/officeDocument/2006/relationships/image" Target="../media/image21.svg"/><Relationship Id="rId34" Type="http://schemas.openxmlformats.org/officeDocument/2006/relationships/image" Target="../media/image34.pn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17" Type="http://schemas.openxmlformats.org/officeDocument/2006/relationships/image" Target="../media/image17.svg"/><Relationship Id="rId25" Type="http://schemas.openxmlformats.org/officeDocument/2006/relationships/image" Target="../media/image25.svg"/><Relationship Id="rId33" Type="http://schemas.openxmlformats.org/officeDocument/2006/relationships/image" Target="../media/image33.svg"/><Relationship Id="rId2" Type="http://schemas.openxmlformats.org/officeDocument/2006/relationships/image" Target="../media/image3.png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29" Type="http://schemas.openxmlformats.org/officeDocument/2006/relationships/image" Target="../media/image29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24" Type="http://schemas.openxmlformats.org/officeDocument/2006/relationships/image" Target="../media/image24.png"/><Relationship Id="rId32" Type="http://schemas.openxmlformats.org/officeDocument/2006/relationships/image" Target="../media/image32.png"/><Relationship Id="rId5" Type="http://schemas.openxmlformats.org/officeDocument/2006/relationships/image" Target="../media/image6.svg"/><Relationship Id="rId15" Type="http://schemas.openxmlformats.org/officeDocument/2006/relationships/image" Target="../media/image15.png"/><Relationship Id="rId23" Type="http://schemas.openxmlformats.org/officeDocument/2006/relationships/image" Target="../media/image23.svg"/><Relationship Id="rId28" Type="http://schemas.openxmlformats.org/officeDocument/2006/relationships/image" Target="../media/image28.png"/><Relationship Id="rId10" Type="http://schemas.openxmlformats.org/officeDocument/2006/relationships/image" Target="../media/image11.png"/><Relationship Id="rId19" Type="http://schemas.openxmlformats.org/officeDocument/2006/relationships/image" Target="../media/image19.svg"/><Relationship Id="rId31" Type="http://schemas.openxmlformats.org/officeDocument/2006/relationships/image" Target="../media/image31.svg"/><Relationship Id="rId4" Type="http://schemas.openxmlformats.org/officeDocument/2006/relationships/image" Target="../media/image5.png"/><Relationship Id="rId9" Type="http://schemas.openxmlformats.org/officeDocument/2006/relationships/image" Target="../media/image10.svg"/><Relationship Id="rId14" Type="http://schemas.microsoft.com/office/2017/06/relationships/model3d" Target="../media/model3d1.glb"/><Relationship Id="rId22" Type="http://schemas.openxmlformats.org/officeDocument/2006/relationships/image" Target="../media/image22.png"/><Relationship Id="rId27" Type="http://schemas.openxmlformats.org/officeDocument/2006/relationships/image" Target="../media/image27.svg"/><Relationship Id="rId30" Type="http://schemas.openxmlformats.org/officeDocument/2006/relationships/image" Target="../media/image30.png"/><Relationship Id="rId35" Type="http://schemas.openxmlformats.org/officeDocument/2006/relationships/image" Target="../media/image35.svg"/><Relationship Id="rId8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svg"/><Relationship Id="rId7" Type="http://schemas.openxmlformats.org/officeDocument/2006/relationships/image" Target="../media/image42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11" Type="http://schemas.openxmlformats.org/officeDocument/2006/relationships/image" Target="../media/image46.png"/><Relationship Id="rId5" Type="http://schemas.openxmlformats.org/officeDocument/2006/relationships/image" Target="../media/image40.svg"/><Relationship Id="rId10" Type="http://schemas.openxmlformats.org/officeDocument/2006/relationships/image" Target="../media/image45.png"/><Relationship Id="rId4" Type="http://schemas.openxmlformats.org/officeDocument/2006/relationships/image" Target="../media/image39.png"/><Relationship Id="rId9" Type="http://schemas.openxmlformats.org/officeDocument/2006/relationships/image" Target="../media/image4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13" Type="http://schemas.openxmlformats.org/officeDocument/2006/relationships/image" Target="../media/image61.svg"/><Relationship Id="rId18" Type="http://schemas.openxmlformats.org/officeDocument/2006/relationships/image" Target="../media/image66.png"/><Relationship Id="rId3" Type="http://schemas.openxmlformats.org/officeDocument/2006/relationships/image" Target="../media/image51.svg"/><Relationship Id="rId7" Type="http://schemas.openxmlformats.org/officeDocument/2006/relationships/image" Target="../media/image55.svg"/><Relationship Id="rId12" Type="http://schemas.openxmlformats.org/officeDocument/2006/relationships/image" Target="../media/image60.png"/><Relationship Id="rId17" Type="http://schemas.openxmlformats.org/officeDocument/2006/relationships/image" Target="../media/image65.svg"/><Relationship Id="rId2" Type="http://schemas.openxmlformats.org/officeDocument/2006/relationships/image" Target="../media/image50.png"/><Relationship Id="rId16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png"/><Relationship Id="rId11" Type="http://schemas.openxmlformats.org/officeDocument/2006/relationships/image" Target="../media/image59.svg"/><Relationship Id="rId5" Type="http://schemas.openxmlformats.org/officeDocument/2006/relationships/image" Target="../media/image53.svg"/><Relationship Id="rId15" Type="http://schemas.openxmlformats.org/officeDocument/2006/relationships/image" Target="../media/image63.svg"/><Relationship Id="rId10" Type="http://schemas.openxmlformats.org/officeDocument/2006/relationships/image" Target="../media/image58.png"/><Relationship Id="rId19" Type="http://schemas.openxmlformats.org/officeDocument/2006/relationships/image" Target="../media/image67.svg"/><Relationship Id="rId4" Type="http://schemas.openxmlformats.org/officeDocument/2006/relationships/image" Target="../media/image52.png"/><Relationship Id="rId9" Type="http://schemas.openxmlformats.org/officeDocument/2006/relationships/image" Target="../media/image57.svg"/><Relationship Id="rId14" Type="http://schemas.openxmlformats.org/officeDocument/2006/relationships/image" Target="../media/image6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Una pantalla de una computadora portátil&#10;&#10;Descripción generada automáticamente">
            <a:extLst>
              <a:ext uri="{FF2B5EF4-FFF2-40B4-BE49-F238E27FC236}">
                <a16:creationId xmlns:a16="http://schemas.microsoft.com/office/drawing/2014/main" id="{72AB80B1-32FE-4212-AFB2-09B33E4F290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44A7F71-3672-4A93-95C4-AC40BE043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2449" y="2304988"/>
            <a:ext cx="11087099" cy="2248023"/>
          </a:xfrm>
        </p:spPr>
        <p:txBody>
          <a:bodyPr>
            <a:noAutofit/>
          </a:bodyPr>
          <a:lstStyle/>
          <a:p>
            <a:r>
              <a:rPr lang="pt-BR" sz="9600" dirty="0">
                <a:solidFill>
                  <a:schemeClr val="bg1"/>
                </a:solidFill>
                <a:latin typeface="Consolas" panose="020B0609020204030204" pitchFamily="49" charset="0"/>
              </a:rPr>
              <a:t>Simulação 3D Web em tempo real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FF73456-9EE5-4AF1-94D5-F283E6B86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Feira das Profissões UNIDESC 2020 - Prof. Efrain A. Rodriguez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487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upo 17">
            <a:extLst>
              <a:ext uri="{FF2B5EF4-FFF2-40B4-BE49-F238E27FC236}">
                <a16:creationId xmlns:a16="http://schemas.microsoft.com/office/drawing/2014/main" id="{262076C5-7643-4049-87F6-EB7131541426}"/>
              </a:ext>
            </a:extLst>
          </p:cNvPr>
          <p:cNvGrpSpPr/>
          <p:nvPr/>
        </p:nvGrpSpPr>
        <p:grpSpPr>
          <a:xfrm>
            <a:off x="5181600" y="1362075"/>
            <a:ext cx="1704975" cy="1521211"/>
            <a:chOff x="5181600" y="1362075"/>
            <a:chExt cx="1704975" cy="1521211"/>
          </a:xfrm>
        </p:grpSpPr>
        <p:sp>
          <p:nvSpPr>
            <p:cNvPr id="13" name="Elipse 12">
              <a:extLst>
                <a:ext uri="{FF2B5EF4-FFF2-40B4-BE49-F238E27FC236}">
                  <a16:creationId xmlns:a16="http://schemas.microsoft.com/office/drawing/2014/main" id="{82D2D85E-B4B2-4873-ADC6-A3D0B653208F}"/>
                </a:ext>
              </a:extLst>
            </p:cNvPr>
            <p:cNvSpPr/>
            <p:nvPr/>
          </p:nvSpPr>
          <p:spPr>
            <a:xfrm>
              <a:off x="5181600" y="1362075"/>
              <a:ext cx="1704975" cy="152121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 sz="2800" dirty="0">
                <a:latin typeface="Consolas" panose="020B0609020204030204" pitchFamily="49" charset="0"/>
              </a:endParaRPr>
            </a:p>
          </p:txBody>
        </p:sp>
        <p:pic>
          <p:nvPicPr>
            <p:cNvPr id="1026" name="Picture 2" descr="Bolsas de Estudo UNIDESC - Educa Mais Brasil">
              <a:extLst>
                <a:ext uri="{FF2B5EF4-FFF2-40B4-BE49-F238E27FC236}">
                  <a16:creationId xmlns:a16="http://schemas.microsoft.com/office/drawing/2014/main" id="{AF34FAE0-C3D3-441E-BDCD-B237F6D455D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66133" y="1546714"/>
              <a:ext cx="1535907" cy="11519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BBCFD8E1-6BBF-4E10-9EC8-63DB9771A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584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6000" dirty="0">
                <a:solidFill>
                  <a:schemeClr val="bg1"/>
                </a:solidFill>
                <a:latin typeface="Consolas" panose="020B0609020204030204" pitchFamily="49" charset="0"/>
              </a:rPr>
              <a:t>Por que </a:t>
            </a:r>
            <a:r>
              <a:rPr lang="en-US" sz="6000" dirty="0" err="1">
                <a:solidFill>
                  <a:schemeClr val="bg1"/>
                </a:solidFill>
                <a:latin typeface="Consolas" panose="020B0609020204030204" pitchFamily="49" charset="0"/>
              </a:rPr>
              <a:t>simulação</a:t>
            </a:r>
            <a:r>
              <a:rPr lang="en-US" sz="6000" dirty="0">
                <a:solidFill>
                  <a:schemeClr val="bg1"/>
                </a:solidFill>
                <a:latin typeface="Consolas" panose="020B0609020204030204" pitchFamily="49" charset="0"/>
              </a:rPr>
              <a:t> 3D web?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49857C4-EE1F-4A94-BECB-2FB875931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Feira das Profissões UNIDESC 2020 - Prof. Efrain A. Rodriguez</a:t>
            </a:r>
            <a:endParaRPr lang="en-US" dirty="0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EE766AC2-1D98-46B4-8279-C274459671F1}"/>
              </a:ext>
            </a:extLst>
          </p:cNvPr>
          <p:cNvSpPr/>
          <p:nvPr/>
        </p:nvSpPr>
        <p:spPr>
          <a:xfrm>
            <a:off x="3286125" y="2408927"/>
            <a:ext cx="2207418" cy="115193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38100"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dirty="0">
                <a:solidFill>
                  <a:schemeClr val="bg1"/>
                </a:solidFill>
              </a:rPr>
              <a:t>SIS</a:t>
            </a: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A15F97C4-856E-455E-9920-AC105A71A0CD}"/>
              </a:ext>
            </a:extLst>
          </p:cNvPr>
          <p:cNvSpPr/>
          <p:nvPr/>
        </p:nvSpPr>
        <p:spPr>
          <a:xfrm>
            <a:off x="6574634" y="2408927"/>
            <a:ext cx="2207416" cy="1151931"/>
          </a:xfrm>
          <a:prstGeom prst="roundRect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dirty="0">
                <a:solidFill>
                  <a:schemeClr val="bg1"/>
                </a:solidFill>
              </a:rPr>
              <a:t>TADS</a:t>
            </a:r>
          </a:p>
        </p:txBody>
      </p:sp>
      <p:sp>
        <p:nvSpPr>
          <p:cNvPr id="19" name="Pergamino: horizontal 18">
            <a:extLst>
              <a:ext uri="{FF2B5EF4-FFF2-40B4-BE49-F238E27FC236}">
                <a16:creationId xmlns:a16="http://schemas.microsoft.com/office/drawing/2014/main" id="{5202F4EE-01F9-4658-9680-D07F99FEE12C}"/>
              </a:ext>
            </a:extLst>
          </p:cNvPr>
          <p:cNvSpPr/>
          <p:nvPr/>
        </p:nvSpPr>
        <p:spPr>
          <a:xfrm>
            <a:off x="3286123" y="4154484"/>
            <a:ext cx="5495926" cy="2201866"/>
          </a:xfrm>
          <a:prstGeom prst="horizontalScroll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>
                <a:solidFill>
                  <a:schemeClr val="tx1"/>
                </a:solidFill>
                <a:latin typeface="Consolas" panose="020B0609020204030204" pitchFamily="49" charset="0"/>
              </a:rPr>
              <a:t>Sistemas </a:t>
            </a:r>
            <a:r>
              <a:rPr lang="pt-BR" sz="2800" dirty="0" err="1">
                <a:solidFill>
                  <a:schemeClr val="tx1"/>
                </a:solidFill>
                <a:latin typeface="Consolas" panose="020B0609020204030204" pitchFamily="49" charset="0"/>
              </a:rPr>
              <a:t>Ciber</a:t>
            </a:r>
            <a:r>
              <a:rPr lang="pt-BR" sz="2800" dirty="0">
                <a:solidFill>
                  <a:schemeClr val="tx1"/>
                </a:solidFill>
                <a:latin typeface="Consolas" panose="020B0609020204030204" pitchFamily="49" charset="0"/>
              </a:rPr>
              <a:t>-Físicos</a:t>
            </a:r>
          </a:p>
          <a:p>
            <a:pPr algn="ctr"/>
            <a:r>
              <a:rPr lang="pt-BR" sz="2800" dirty="0">
                <a:solidFill>
                  <a:schemeClr val="tx1"/>
                </a:solidFill>
                <a:latin typeface="Consolas" panose="020B0609020204030204" pitchFamily="49" charset="0"/>
              </a:rPr>
              <a:t>Digital </a:t>
            </a:r>
            <a:r>
              <a:rPr lang="pt-BR" sz="2800" dirty="0" err="1">
                <a:solidFill>
                  <a:schemeClr val="tx1"/>
                </a:solidFill>
                <a:latin typeface="Consolas" panose="020B0609020204030204" pitchFamily="49" charset="0"/>
              </a:rPr>
              <a:t>Twins</a:t>
            </a:r>
            <a:endParaRPr lang="pt-BR" sz="28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D6537E4F-AA0A-44B0-AD46-DD34E32093E1}"/>
              </a:ext>
            </a:extLst>
          </p:cNvPr>
          <p:cNvSpPr txBox="1"/>
          <p:nvPr/>
        </p:nvSpPr>
        <p:spPr>
          <a:xfrm>
            <a:off x="4698624" y="3770801"/>
            <a:ext cx="26709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Consolas" panose="020B0609020204030204" pitchFamily="49" charset="0"/>
              </a:rPr>
              <a:t>Disciplinas</a:t>
            </a:r>
          </a:p>
        </p:txBody>
      </p: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7BB0749E-0539-426D-A531-3409ACB74D6F}"/>
              </a:ext>
            </a:extLst>
          </p:cNvPr>
          <p:cNvCxnSpPr>
            <a:stCxn id="15" idx="2"/>
            <a:endCxn id="20" idx="0"/>
          </p:cNvCxnSpPr>
          <p:nvPr/>
        </p:nvCxnSpPr>
        <p:spPr>
          <a:xfrm>
            <a:off x="4389834" y="3560858"/>
            <a:ext cx="1644252" cy="20994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8D919144-6BE1-49A9-8FF5-D728C93CDC60}"/>
              </a:ext>
            </a:extLst>
          </p:cNvPr>
          <p:cNvCxnSpPr>
            <a:stCxn id="20" idx="0"/>
            <a:endCxn id="17" idx="2"/>
          </p:cNvCxnSpPr>
          <p:nvPr/>
        </p:nvCxnSpPr>
        <p:spPr>
          <a:xfrm flipV="1">
            <a:off x="6034086" y="3560858"/>
            <a:ext cx="1644256" cy="20994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30401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19" grpId="0" animBg="1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rupo 85">
            <a:extLst>
              <a:ext uri="{FF2B5EF4-FFF2-40B4-BE49-F238E27FC236}">
                <a16:creationId xmlns:a16="http://schemas.microsoft.com/office/drawing/2014/main" id="{83F60FCB-E39A-4120-9457-7161C0A3CBEA}"/>
              </a:ext>
            </a:extLst>
          </p:cNvPr>
          <p:cNvGrpSpPr/>
          <p:nvPr/>
        </p:nvGrpSpPr>
        <p:grpSpPr>
          <a:xfrm>
            <a:off x="1666874" y="3745468"/>
            <a:ext cx="9144003" cy="369333"/>
            <a:chOff x="1523999" y="3754993"/>
            <a:chExt cx="9144003" cy="369333"/>
          </a:xfrm>
        </p:grpSpPr>
        <p:sp>
          <p:nvSpPr>
            <p:cNvPr id="84" name="Cylinder 54">
              <a:extLst>
                <a:ext uri="{FF2B5EF4-FFF2-40B4-BE49-F238E27FC236}">
                  <a16:creationId xmlns:a16="http://schemas.microsoft.com/office/drawing/2014/main" id="{F4D1FABC-4A95-4E18-A1A0-4A6E019B5D68}"/>
                </a:ext>
              </a:extLst>
            </p:cNvPr>
            <p:cNvSpPr/>
            <p:nvPr/>
          </p:nvSpPr>
          <p:spPr>
            <a:xfrm rot="16200000">
              <a:off x="5929313" y="-614364"/>
              <a:ext cx="333376" cy="9144003"/>
            </a:xfrm>
            <a:prstGeom prst="can">
              <a:avLst/>
            </a:prstGeom>
            <a:solidFill>
              <a:srgbClr val="7030A0">
                <a:alpha val="50196"/>
              </a:srgb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85" name="CuadroTexto 84">
              <a:extLst>
                <a:ext uri="{FF2B5EF4-FFF2-40B4-BE49-F238E27FC236}">
                  <a16:creationId xmlns:a16="http://schemas.microsoft.com/office/drawing/2014/main" id="{6BA0D659-458F-4FA5-A92C-8CD38B7FC5FB}"/>
                </a:ext>
              </a:extLst>
            </p:cNvPr>
            <p:cNvSpPr txBox="1"/>
            <p:nvPr/>
          </p:nvSpPr>
          <p:spPr>
            <a:xfrm>
              <a:off x="4752986" y="3754993"/>
              <a:ext cx="25907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>
                  <a:solidFill>
                    <a:schemeClr val="bg1"/>
                  </a:solidFill>
                  <a:latin typeface="Consolas" panose="020B0609020204030204" pitchFamily="49" charset="0"/>
                </a:rPr>
                <a:t>Rede de Comunicação</a:t>
              </a:r>
            </a:p>
          </p:txBody>
        </p:sp>
      </p:grpSp>
      <p:grpSp>
        <p:nvGrpSpPr>
          <p:cNvPr id="40" name="Grupo 39">
            <a:extLst>
              <a:ext uri="{FF2B5EF4-FFF2-40B4-BE49-F238E27FC236}">
                <a16:creationId xmlns:a16="http://schemas.microsoft.com/office/drawing/2014/main" id="{EFCCA355-9FB7-4A34-A6CA-4746327DCB49}"/>
              </a:ext>
            </a:extLst>
          </p:cNvPr>
          <p:cNvGrpSpPr/>
          <p:nvPr/>
        </p:nvGrpSpPr>
        <p:grpSpPr>
          <a:xfrm>
            <a:off x="1666874" y="4248150"/>
            <a:ext cx="9144000" cy="2061437"/>
            <a:chOff x="1523999" y="4248150"/>
            <a:chExt cx="9144000" cy="2061437"/>
          </a:xfrm>
        </p:grpSpPr>
        <p:sp>
          <p:nvSpPr>
            <p:cNvPr id="3" name="Rectángulo: esquinas redondeadas 2">
              <a:extLst>
                <a:ext uri="{FF2B5EF4-FFF2-40B4-BE49-F238E27FC236}">
                  <a16:creationId xmlns:a16="http://schemas.microsoft.com/office/drawing/2014/main" id="{A14D6520-982F-4799-AACE-979CB5CD9A03}"/>
                </a:ext>
              </a:extLst>
            </p:cNvPr>
            <p:cNvSpPr/>
            <p:nvPr/>
          </p:nvSpPr>
          <p:spPr>
            <a:xfrm>
              <a:off x="1523999" y="4248150"/>
              <a:ext cx="9144000" cy="1981200"/>
            </a:xfrm>
            <a:prstGeom prst="roundRect">
              <a:avLst/>
            </a:prstGeom>
            <a:solidFill>
              <a:srgbClr val="00B05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Rectángulo: esquinas redondeadas 38">
              <a:extLst>
                <a:ext uri="{FF2B5EF4-FFF2-40B4-BE49-F238E27FC236}">
                  <a16:creationId xmlns:a16="http://schemas.microsoft.com/office/drawing/2014/main" id="{C517961C-2F73-4487-AF7B-E66E289FEE43}"/>
                </a:ext>
              </a:extLst>
            </p:cNvPr>
            <p:cNvSpPr/>
            <p:nvPr/>
          </p:nvSpPr>
          <p:spPr>
            <a:xfrm>
              <a:off x="5062535" y="5804175"/>
              <a:ext cx="2066927" cy="505412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000" dirty="0">
                  <a:latin typeface="Consolas" panose="020B0609020204030204" pitchFamily="49" charset="0"/>
                </a:rPr>
                <a:t>Mundo Físico</a:t>
              </a:r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BBCFD8E1-6BBF-4E10-9EC8-63DB9771A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73" y="24889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Consolas" panose="020B0609020204030204" pitchFamily="49" charset="0"/>
              </a:rPr>
              <a:t>Sistema </a:t>
            </a:r>
            <a:r>
              <a:rPr lang="en-US" sz="6000" dirty="0" err="1">
                <a:solidFill>
                  <a:schemeClr val="bg1"/>
                </a:solidFill>
                <a:latin typeface="Consolas" panose="020B0609020204030204" pitchFamily="49" charset="0"/>
              </a:rPr>
              <a:t>Ciber-Físico</a:t>
            </a:r>
            <a:endParaRPr lang="en-US" sz="60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49857C4-EE1F-4A94-BECB-2FB875931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Feira das Profissões UNIDESC 2020 - Prof. Efrain A. Rodriguez</a:t>
            </a:r>
            <a:endParaRPr lang="en-US" dirty="0"/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7BD38F03-F398-41BE-ABDF-7789B82E0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26139" y="4699000"/>
            <a:ext cx="914400" cy="914400"/>
          </a:xfrm>
          <a:prstGeom prst="rect">
            <a:avLst/>
          </a:prstGeom>
        </p:spPr>
      </p:pic>
      <p:pic>
        <p:nvPicPr>
          <p:cNvPr id="9" name="Gráfico 8">
            <a:extLst>
              <a:ext uri="{FF2B5EF4-FFF2-40B4-BE49-F238E27FC236}">
                <a16:creationId xmlns:a16="http://schemas.microsoft.com/office/drawing/2014/main" id="{12D265A4-E209-4842-94F6-169E9696A8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514" y="4722633"/>
            <a:ext cx="914400" cy="914400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50645D80-95CB-4AD2-8D49-3759D5CE9C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09627" y="4791075"/>
            <a:ext cx="914400" cy="914400"/>
          </a:xfrm>
          <a:prstGeom prst="rect">
            <a:avLst/>
          </a:prstGeom>
        </p:spPr>
      </p:pic>
      <p:pic>
        <p:nvPicPr>
          <p:cNvPr id="16" name="Gráfico 15">
            <a:extLst>
              <a:ext uri="{FF2B5EF4-FFF2-40B4-BE49-F238E27FC236}">
                <a16:creationId xmlns:a16="http://schemas.microsoft.com/office/drawing/2014/main" id="{A96C0ABE-5BC1-4BC7-B12D-971CD1E122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358616" y="4699000"/>
            <a:ext cx="914400" cy="914400"/>
          </a:xfrm>
          <a:prstGeom prst="rect">
            <a:avLst/>
          </a:prstGeom>
        </p:spPr>
      </p:pic>
      <p:pic>
        <p:nvPicPr>
          <p:cNvPr id="23" name="Gráfico 22">
            <a:extLst>
              <a:ext uri="{FF2B5EF4-FFF2-40B4-BE49-F238E27FC236}">
                <a16:creationId xmlns:a16="http://schemas.microsoft.com/office/drawing/2014/main" id="{3336691B-A127-45A5-88A0-33C2BB2398E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046686" y="4732158"/>
            <a:ext cx="914400" cy="914400"/>
          </a:xfrm>
          <a:prstGeom prst="rect">
            <a:avLst/>
          </a:prstGeom>
        </p:spPr>
      </p:pic>
      <p:grpSp>
        <p:nvGrpSpPr>
          <p:cNvPr id="36" name="Grupo 35">
            <a:extLst>
              <a:ext uri="{FF2B5EF4-FFF2-40B4-BE49-F238E27FC236}">
                <a16:creationId xmlns:a16="http://schemas.microsoft.com/office/drawing/2014/main" id="{37DB6C8C-C636-44CE-A6E1-B0BF39344747}"/>
              </a:ext>
            </a:extLst>
          </p:cNvPr>
          <p:cNvGrpSpPr/>
          <p:nvPr/>
        </p:nvGrpSpPr>
        <p:grpSpPr>
          <a:xfrm>
            <a:off x="2792021" y="4419600"/>
            <a:ext cx="6150764" cy="381000"/>
            <a:chOff x="2649146" y="4857750"/>
            <a:chExt cx="6150764" cy="381000"/>
          </a:xfrm>
        </p:grpSpPr>
        <p:pic>
          <p:nvPicPr>
            <p:cNvPr id="26" name="Gráfico 25">
              <a:extLst>
                <a:ext uri="{FF2B5EF4-FFF2-40B4-BE49-F238E27FC236}">
                  <a16:creationId xmlns:a16="http://schemas.microsoft.com/office/drawing/2014/main" id="{B80F9E40-925C-472F-8102-36AA1E352B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2649146" y="4857750"/>
              <a:ext cx="381000" cy="381000"/>
            </a:xfrm>
            <a:prstGeom prst="rect">
              <a:avLst/>
            </a:prstGeom>
          </p:spPr>
        </p:pic>
        <p:pic>
          <p:nvPicPr>
            <p:cNvPr id="27" name="Gráfico 26">
              <a:extLst>
                <a:ext uri="{FF2B5EF4-FFF2-40B4-BE49-F238E27FC236}">
                  <a16:creationId xmlns:a16="http://schemas.microsoft.com/office/drawing/2014/main" id="{50237479-AFF8-4CD6-9C50-81254F7313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191005" y="4857750"/>
              <a:ext cx="381000" cy="381000"/>
            </a:xfrm>
            <a:prstGeom prst="rect">
              <a:avLst/>
            </a:prstGeom>
          </p:spPr>
        </p:pic>
        <p:pic>
          <p:nvPicPr>
            <p:cNvPr id="29" name="Gráfico 28">
              <a:extLst>
                <a:ext uri="{FF2B5EF4-FFF2-40B4-BE49-F238E27FC236}">
                  <a16:creationId xmlns:a16="http://schemas.microsoft.com/office/drawing/2014/main" id="{021FD1B2-CEA9-4AD5-B077-84014C5138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5563794" y="4857750"/>
              <a:ext cx="381000" cy="381000"/>
            </a:xfrm>
            <a:prstGeom prst="rect">
              <a:avLst/>
            </a:prstGeom>
          </p:spPr>
        </p:pic>
        <p:pic>
          <p:nvPicPr>
            <p:cNvPr id="31" name="Gráfico 30">
              <a:extLst>
                <a:ext uri="{FF2B5EF4-FFF2-40B4-BE49-F238E27FC236}">
                  <a16:creationId xmlns:a16="http://schemas.microsoft.com/office/drawing/2014/main" id="{B3338849-8CC9-4DDC-A44A-99C72CF28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7038977" y="4857750"/>
              <a:ext cx="381000" cy="381000"/>
            </a:xfrm>
            <a:prstGeom prst="rect">
              <a:avLst/>
            </a:prstGeom>
          </p:spPr>
        </p:pic>
        <p:pic>
          <p:nvPicPr>
            <p:cNvPr id="33" name="Gráfico 32">
              <a:extLst>
                <a:ext uri="{FF2B5EF4-FFF2-40B4-BE49-F238E27FC236}">
                  <a16:creationId xmlns:a16="http://schemas.microsoft.com/office/drawing/2014/main" id="{751983F1-63E3-4A3A-A057-891955E043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8418910" y="4857750"/>
              <a:ext cx="381000" cy="381000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5" name="Modelo 3D 34" descr="Trol bailando">
                <a:extLst>
                  <a:ext uri="{FF2B5EF4-FFF2-40B4-BE49-F238E27FC236}">
                    <a16:creationId xmlns:a16="http://schemas.microsoft.com/office/drawing/2014/main" id="{9595DAB9-38A0-415E-894F-CCF908B3D78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25705620"/>
                  </p:ext>
                </p:extLst>
              </p:nvPr>
            </p:nvGraphicFramePr>
            <p:xfrm>
              <a:off x="8842256" y="4379721"/>
              <a:ext cx="1686946" cy="1659733"/>
            </p:xfrm>
            <a:graphic>
              <a:graphicData uri="http://schemas.microsoft.com/office/drawing/2017/model3d">
                <am3d:model3d r:embed="rId14">
                  <am3d:spPr>
                    <a:xfrm>
                      <a:off x="0" y="0"/>
                      <a:ext cx="1686946" cy="1659733"/>
                    </a:xfrm>
                    <a:prstGeom prst="rect">
                      <a:avLst/>
                    </a:prstGeom>
                  </am3d:spPr>
                  <am3d:camera>
                    <am3d:pos x="0" y="0" z="7927615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184450" d="1000000"/>
                    <am3d:preTrans dx="1889948" dy="-16391729" dz="-14372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5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3099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242472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5" name="Modelo 3D 34" descr="Trol bailando">
                <a:extLst>
                  <a:ext uri="{FF2B5EF4-FFF2-40B4-BE49-F238E27FC236}">
                    <a16:creationId xmlns:a16="http://schemas.microsoft.com/office/drawing/2014/main" id="{9595DAB9-38A0-415E-894F-CCF908B3D78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842256" y="4379721"/>
                <a:ext cx="1686946" cy="1659733"/>
              </a:xfrm>
              <a:prstGeom prst="rect">
                <a:avLst/>
              </a:prstGeom>
            </p:spPr>
          </p:pic>
        </mc:Fallback>
      </mc:AlternateContent>
      <p:sp>
        <p:nvSpPr>
          <p:cNvPr id="37" name="CuadroTexto 36">
            <a:extLst>
              <a:ext uri="{FF2B5EF4-FFF2-40B4-BE49-F238E27FC236}">
                <a16:creationId xmlns:a16="http://schemas.microsoft.com/office/drawing/2014/main" id="{8B14C94C-A2C1-4DC9-A3DA-DFD42D37FEAC}"/>
              </a:ext>
            </a:extLst>
          </p:cNvPr>
          <p:cNvSpPr txBox="1"/>
          <p:nvPr/>
        </p:nvSpPr>
        <p:spPr>
          <a:xfrm>
            <a:off x="8942785" y="4702175"/>
            <a:ext cx="8819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200" dirty="0"/>
              <a:t>...</a:t>
            </a:r>
          </a:p>
        </p:txBody>
      </p:sp>
      <p:grpSp>
        <p:nvGrpSpPr>
          <p:cNvPr id="43" name="Grupo 42">
            <a:extLst>
              <a:ext uri="{FF2B5EF4-FFF2-40B4-BE49-F238E27FC236}">
                <a16:creationId xmlns:a16="http://schemas.microsoft.com/office/drawing/2014/main" id="{A48A6E18-096D-4A22-BCDF-5E757C71453E}"/>
              </a:ext>
            </a:extLst>
          </p:cNvPr>
          <p:cNvGrpSpPr/>
          <p:nvPr/>
        </p:nvGrpSpPr>
        <p:grpSpPr>
          <a:xfrm>
            <a:off x="1666874" y="1517787"/>
            <a:ext cx="9144000" cy="2111825"/>
            <a:chOff x="1523999" y="1517787"/>
            <a:chExt cx="9144000" cy="2111825"/>
          </a:xfrm>
        </p:grpSpPr>
        <p:sp>
          <p:nvSpPr>
            <p:cNvPr id="5" name="Rectángulo: esquinas redondeadas 4">
              <a:extLst>
                <a:ext uri="{FF2B5EF4-FFF2-40B4-BE49-F238E27FC236}">
                  <a16:creationId xmlns:a16="http://schemas.microsoft.com/office/drawing/2014/main" id="{75435565-5311-4D61-8510-70E537CEED72}"/>
                </a:ext>
              </a:extLst>
            </p:cNvPr>
            <p:cNvSpPr/>
            <p:nvPr/>
          </p:nvSpPr>
          <p:spPr>
            <a:xfrm>
              <a:off x="1523999" y="1648412"/>
              <a:ext cx="9144000" cy="1981200"/>
            </a:xfrm>
            <a:prstGeom prst="roundRect">
              <a:avLst/>
            </a:prstGeom>
            <a:solidFill>
              <a:srgbClr val="7030A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1" name="Rectángulo: esquinas redondeadas 40">
              <a:extLst>
                <a:ext uri="{FF2B5EF4-FFF2-40B4-BE49-F238E27FC236}">
                  <a16:creationId xmlns:a16="http://schemas.microsoft.com/office/drawing/2014/main" id="{4D39ABEC-0B39-4F9F-95B3-A722D1A7B606}"/>
                </a:ext>
              </a:extLst>
            </p:cNvPr>
            <p:cNvSpPr/>
            <p:nvPr/>
          </p:nvSpPr>
          <p:spPr>
            <a:xfrm>
              <a:off x="5062535" y="1517787"/>
              <a:ext cx="2066927" cy="505412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000" dirty="0">
                  <a:latin typeface="Consolas" panose="020B0609020204030204" pitchFamily="49" charset="0"/>
                </a:rPr>
                <a:t>Mundo Digital</a:t>
              </a:r>
            </a:p>
          </p:txBody>
        </p:sp>
      </p:grpSp>
      <p:grpSp>
        <p:nvGrpSpPr>
          <p:cNvPr id="79" name="Grupo 78">
            <a:extLst>
              <a:ext uri="{FF2B5EF4-FFF2-40B4-BE49-F238E27FC236}">
                <a16:creationId xmlns:a16="http://schemas.microsoft.com/office/drawing/2014/main" id="{4B8522B6-DDE2-44F5-A704-4FC68EF4064B}"/>
              </a:ext>
            </a:extLst>
          </p:cNvPr>
          <p:cNvGrpSpPr/>
          <p:nvPr/>
        </p:nvGrpSpPr>
        <p:grpSpPr>
          <a:xfrm>
            <a:off x="2571750" y="4609118"/>
            <a:ext cx="5400675" cy="1228716"/>
            <a:chOff x="2428875" y="4609118"/>
            <a:chExt cx="5400675" cy="1228716"/>
          </a:xfrm>
        </p:grpSpPr>
        <p:sp>
          <p:nvSpPr>
            <p:cNvPr id="72" name="Forma libre: forma 71">
              <a:extLst>
                <a:ext uri="{FF2B5EF4-FFF2-40B4-BE49-F238E27FC236}">
                  <a16:creationId xmlns:a16="http://schemas.microsoft.com/office/drawing/2014/main" id="{7262C05B-1DC8-47E4-AA63-BE7E33FBCADB}"/>
                </a:ext>
              </a:extLst>
            </p:cNvPr>
            <p:cNvSpPr/>
            <p:nvPr/>
          </p:nvSpPr>
          <p:spPr>
            <a:xfrm>
              <a:off x="2628900" y="4941273"/>
              <a:ext cx="857250" cy="154602"/>
            </a:xfrm>
            <a:custGeom>
              <a:avLst/>
              <a:gdLst>
                <a:gd name="connsiteX0" fmla="*/ 0 w 857250"/>
                <a:gd name="connsiteY0" fmla="*/ 154602 h 154602"/>
                <a:gd name="connsiteX1" fmla="*/ 466725 w 857250"/>
                <a:gd name="connsiteY1" fmla="*/ 2202 h 154602"/>
                <a:gd name="connsiteX2" fmla="*/ 857250 w 857250"/>
                <a:gd name="connsiteY2" fmla="*/ 78402 h 15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0" h="154602">
                  <a:moveTo>
                    <a:pt x="0" y="154602"/>
                  </a:moveTo>
                  <a:cubicBezTo>
                    <a:pt x="161925" y="84752"/>
                    <a:pt x="323850" y="14902"/>
                    <a:pt x="466725" y="2202"/>
                  </a:cubicBezTo>
                  <a:cubicBezTo>
                    <a:pt x="609600" y="-10498"/>
                    <a:pt x="733425" y="33952"/>
                    <a:pt x="857250" y="78402"/>
                  </a:cubicBezTo>
                </a:path>
              </a:pathLst>
            </a:cu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Forma libre: forma 72">
              <a:extLst>
                <a:ext uri="{FF2B5EF4-FFF2-40B4-BE49-F238E27FC236}">
                  <a16:creationId xmlns:a16="http://schemas.microsoft.com/office/drawing/2014/main" id="{E6EC04DA-04B4-4235-95A3-15AC8FF68832}"/>
                </a:ext>
              </a:extLst>
            </p:cNvPr>
            <p:cNvSpPr/>
            <p:nvPr/>
          </p:nvSpPr>
          <p:spPr>
            <a:xfrm>
              <a:off x="2552700" y="5238750"/>
              <a:ext cx="2400300" cy="599084"/>
            </a:xfrm>
            <a:custGeom>
              <a:avLst/>
              <a:gdLst>
                <a:gd name="connsiteX0" fmla="*/ 0 w 2400300"/>
                <a:gd name="connsiteY0" fmla="*/ 295275 h 599084"/>
                <a:gd name="connsiteX1" fmla="*/ 1323975 w 2400300"/>
                <a:gd name="connsiteY1" fmla="*/ 590550 h 599084"/>
                <a:gd name="connsiteX2" fmla="*/ 2400300 w 2400300"/>
                <a:gd name="connsiteY2" fmla="*/ 0 h 59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00300" h="599084">
                  <a:moveTo>
                    <a:pt x="0" y="295275"/>
                  </a:moveTo>
                  <a:cubicBezTo>
                    <a:pt x="461962" y="467519"/>
                    <a:pt x="923925" y="639763"/>
                    <a:pt x="1323975" y="590550"/>
                  </a:cubicBezTo>
                  <a:cubicBezTo>
                    <a:pt x="1724025" y="541338"/>
                    <a:pt x="2062162" y="270669"/>
                    <a:pt x="2400300" y="0"/>
                  </a:cubicBezTo>
                </a:path>
              </a:pathLst>
            </a:cu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4" name="Forma libre: forma 73">
              <a:extLst>
                <a:ext uri="{FF2B5EF4-FFF2-40B4-BE49-F238E27FC236}">
                  <a16:creationId xmlns:a16="http://schemas.microsoft.com/office/drawing/2014/main" id="{8BA85C8E-A534-4D12-BD48-334EF8FC07DE}"/>
                </a:ext>
              </a:extLst>
            </p:cNvPr>
            <p:cNvSpPr/>
            <p:nvPr/>
          </p:nvSpPr>
          <p:spPr>
            <a:xfrm>
              <a:off x="2428875" y="5553075"/>
              <a:ext cx="5343525" cy="152506"/>
            </a:xfrm>
            <a:custGeom>
              <a:avLst/>
              <a:gdLst>
                <a:gd name="connsiteX0" fmla="*/ 0 w 5343525"/>
                <a:gd name="connsiteY0" fmla="*/ 0 h 152506"/>
                <a:gd name="connsiteX1" fmla="*/ 2876550 w 5343525"/>
                <a:gd name="connsiteY1" fmla="*/ 152400 h 152506"/>
                <a:gd name="connsiteX2" fmla="*/ 5343525 w 5343525"/>
                <a:gd name="connsiteY2" fmla="*/ 19050 h 152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43525" h="152506">
                  <a:moveTo>
                    <a:pt x="0" y="0"/>
                  </a:moveTo>
                  <a:cubicBezTo>
                    <a:pt x="992981" y="74612"/>
                    <a:pt x="1985963" y="149225"/>
                    <a:pt x="2876550" y="152400"/>
                  </a:cubicBezTo>
                  <a:cubicBezTo>
                    <a:pt x="3767137" y="155575"/>
                    <a:pt x="4555331" y="87312"/>
                    <a:pt x="5343525" y="19050"/>
                  </a:cubicBezTo>
                </a:path>
              </a:pathLst>
            </a:cu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5" name="Forma libre: forma 74">
              <a:extLst>
                <a:ext uri="{FF2B5EF4-FFF2-40B4-BE49-F238E27FC236}">
                  <a16:creationId xmlns:a16="http://schemas.microsoft.com/office/drawing/2014/main" id="{4F33124C-57FA-4A2C-AAFD-5341B034FCF4}"/>
                </a:ext>
              </a:extLst>
            </p:cNvPr>
            <p:cNvSpPr/>
            <p:nvPr/>
          </p:nvSpPr>
          <p:spPr>
            <a:xfrm>
              <a:off x="4000500" y="4920427"/>
              <a:ext cx="1066800" cy="204023"/>
            </a:xfrm>
            <a:custGeom>
              <a:avLst/>
              <a:gdLst>
                <a:gd name="connsiteX0" fmla="*/ 0 w 1066800"/>
                <a:gd name="connsiteY0" fmla="*/ 89723 h 204023"/>
                <a:gd name="connsiteX1" fmla="*/ 476250 w 1066800"/>
                <a:gd name="connsiteY1" fmla="*/ 3998 h 204023"/>
                <a:gd name="connsiteX2" fmla="*/ 1066800 w 1066800"/>
                <a:gd name="connsiteY2" fmla="*/ 204023 h 204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6800" h="204023">
                  <a:moveTo>
                    <a:pt x="0" y="89723"/>
                  </a:moveTo>
                  <a:cubicBezTo>
                    <a:pt x="149225" y="37335"/>
                    <a:pt x="298450" y="-15052"/>
                    <a:pt x="476250" y="3998"/>
                  </a:cubicBezTo>
                  <a:cubicBezTo>
                    <a:pt x="654050" y="23048"/>
                    <a:pt x="860425" y="113535"/>
                    <a:pt x="1066800" y="204023"/>
                  </a:cubicBezTo>
                </a:path>
              </a:pathLst>
            </a:cu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6" name="Forma libre: forma 75">
              <a:extLst>
                <a:ext uri="{FF2B5EF4-FFF2-40B4-BE49-F238E27FC236}">
                  <a16:creationId xmlns:a16="http://schemas.microsoft.com/office/drawing/2014/main" id="{76B72165-47BB-49B2-A086-989F84121CB0}"/>
                </a:ext>
              </a:extLst>
            </p:cNvPr>
            <p:cNvSpPr/>
            <p:nvPr/>
          </p:nvSpPr>
          <p:spPr>
            <a:xfrm>
              <a:off x="6810375" y="5122151"/>
              <a:ext cx="1019175" cy="183274"/>
            </a:xfrm>
            <a:custGeom>
              <a:avLst/>
              <a:gdLst>
                <a:gd name="connsiteX0" fmla="*/ 0 w 1019175"/>
                <a:gd name="connsiteY0" fmla="*/ 183274 h 183274"/>
                <a:gd name="connsiteX1" fmla="*/ 533400 w 1019175"/>
                <a:gd name="connsiteY1" fmla="*/ 2299 h 183274"/>
                <a:gd name="connsiteX2" fmla="*/ 1019175 w 1019175"/>
                <a:gd name="connsiteY2" fmla="*/ 97549 h 183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9175" h="183274">
                  <a:moveTo>
                    <a:pt x="0" y="183274"/>
                  </a:moveTo>
                  <a:cubicBezTo>
                    <a:pt x="181769" y="99930"/>
                    <a:pt x="363538" y="16586"/>
                    <a:pt x="533400" y="2299"/>
                  </a:cubicBezTo>
                  <a:cubicBezTo>
                    <a:pt x="703262" y="-11988"/>
                    <a:pt x="861218" y="42780"/>
                    <a:pt x="1019175" y="97549"/>
                  </a:cubicBezTo>
                </a:path>
              </a:pathLst>
            </a:cu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Forma libre: forma 76">
              <a:extLst>
                <a:ext uri="{FF2B5EF4-FFF2-40B4-BE49-F238E27FC236}">
                  <a16:creationId xmlns:a16="http://schemas.microsoft.com/office/drawing/2014/main" id="{2BB2B9BD-7011-40D6-BDA9-0CCF3EC9DF41}"/>
                </a:ext>
              </a:extLst>
            </p:cNvPr>
            <p:cNvSpPr/>
            <p:nvPr/>
          </p:nvSpPr>
          <p:spPr>
            <a:xfrm>
              <a:off x="5400675" y="4609118"/>
              <a:ext cx="2409825" cy="524857"/>
            </a:xfrm>
            <a:custGeom>
              <a:avLst/>
              <a:gdLst>
                <a:gd name="connsiteX0" fmla="*/ 2409825 w 2409825"/>
                <a:gd name="connsiteY0" fmla="*/ 420082 h 524857"/>
                <a:gd name="connsiteX1" fmla="*/ 1190625 w 2409825"/>
                <a:gd name="connsiteY1" fmla="*/ 982 h 524857"/>
                <a:gd name="connsiteX2" fmla="*/ 0 w 2409825"/>
                <a:gd name="connsiteY2" fmla="*/ 524857 h 52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09825" h="524857">
                  <a:moveTo>
                    <a:pt x="2409825" y="420082"/>
                  </a:moveTo>
                  <a:cubicBezTo>
                    <a:pt x="2001043" y="201801"/>
                    <a:pt x="1592262" y="-16480"/>
                    <a:pt x="1190625" y="982"/>
                  </a:cubicBezTo>
                  <a:cubicBezTo>
                    <a:pt x="788988" y="18444"/>
                    <a:pt x="394494" y="271650"/>
                    <a:pt x="0" y="524857"/>
                  </a:cubicBezTo>
                </a:path>
              </a:pathLst>
            </a:cu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8" name="Forma libre: forma 77">
              <a:extLst>
                <a:ext uri="{FF2B5EF4-FFF2-40B4-BE49-F238E27FC236}">
                  <a16:creationId xmlns:a16="http://schemas.microsoft.com/office/drawing/2014/main" id="{E5118DDA-E499-4C9F-A84B-0EAEF042724E}"/>
                </a:ext>
              </a:extLst>
            </p:cNvPr>
            <p:cNvSpPr/>
            <p:nvPr/>
          </p:nvSpPr>
          <p:spPr>
            <a:xfrm>
              <a:off x="3981450" y="5286375"/>
              <a:ext cx="2457450" cy="349785"/>
            </a:xfrm>
            <a:custGeom>
              <a:avLst/>
              <a:gdLst>
                <a:gd name="connsiteX0" fmla="*/ 0 w 2457450"/>
                <a:gd name="connsiteY0" fmla="*/ 0 h 349785"/>
                <a:gd name="connsiteX1" fmla="*/ 1343025 w 2457450"/>
                <a:gd name="connsiteY1" fmla="*/ 323850 h 349785"/>
                <a:gd name="connsiteX2" fmla="*/ 1981200 w 2457450"/>
                <a:gd name="connsiteY2" fmla="*/ 304800 h 349785"/>
                <a:gd name="connsiteX3" fmla="*/ 2457450 w 2457450"/>
                <a:gd name="connsiteY3" fmla="*/ 104775 h 349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7450" h="349785">
                  <a:moveTo>
                    <a:pt x="0" y="0"/>
                  </a:moveTo>
                  <a:cubicBezTo>
                    <a:pt x="506412" y="136525"/>
                    <a:pt x="1012825" y="273050"/>
                    <a:pt x="1343025" y="323850"/>
                  </a:cubicBezTo>
                  <a:cubicBezTo>
                    <a:pt x="1673225" y="374650"/>
                    <a:pt x="1795463" y="341312"/>
                    <a:pt x="1981200" y="304800"/>
                  </a:cubicBezTo>
                  <a:cubicBezTo>
                    <a:pt x="2166937" y="268288"/>
                    <a:pt x="2312193" y="186531"/>
                    <a:pt x="2457450" y="104775"/>
                  </a:cubicBezTo>
                </a:path>
              </a:pathLst>
            </a:cu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80" name="Elipse 79">
            <a:extLst>
              <a:ext uri="{FF2B5EF4-FFF2-40B4-BE49-F238E27FC236}">
                <a16:creationId xmlns:a16="http://schemas.microsoft.com/office/drawing/2014/main" id="{7A35180D-3A06-489B-B40D-2A7AFDF47F2E}"/>
              </a:ext>
            </a:extLst>
          </p:cNvPr>
          <p:cNvSpPr/>
          <p:nvPr/>
        </p:nvSpPr>
        <p:spPr>
          <a:xfrm>
            <a:off x="9769248" y="4468327"/>
            <a:ext cx="1636260" cy="1571582"/>
          </a:xfrm>
          <a:prstGeom prst="ellips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 err="1">
                <a:latin typeface="Consolas" panose="020B0609020204030204" pitchFamily="49" charset="0"/>
              </a:rPr>
              <a:t>IoT</a:t>
            </a:r>
            <a:endParaRPr lang="pt-BR" sz="3200" dirty="0">
              <a:latin typeface="Consolas" panose="020B0609020204030204" pitchFamily="49" charset="0"/>
            </a:endParaRPr>
          </a:p>
        </p:txBody>
      </p:sp>
      <p:pic>
        <p:nvPicPr>
          <p:cNvPr id="82" name="Gráfico 81">
            <a:extLst>
              <a:ext uri="{FF2B5EF4-FFF2-40B4-BE49-F238E27FC236}">
                <a16:creationId xmlns:a16="http://schemas.microsoft.com/office/drawing/2014/main" id="{F85DEEDC-8F6B-45FF-993E-36CEAFC46CE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2220528" y="1036811"/>
            <a:ext cx="1866893" cy="1285928"/>
          </a:xfrm>
          <a:prstGeom prst="rect">
            <a:avLst/>
          </a:prstGeom>
        </p:spPr>
      </p:pic>
      <p:sp>
        <p:nvSpPr>
          <p:cNvPr id="83" name="Flecha: a la derecha 82">
            <a:extLst>
              <a:ext uri="{FF2B5EF4-FFF2-40B4-BE49-F238E27FC236}">
                <a16:creationId xmlns:a16="http://schemas.microsoft.com/office/drawing/2014/main" id="{7BCA2BB2-4FE9-4FB9-A450-EC76DCDA18C7}"/>
              </a:ext>
            </a:extLst>
          </p:cNvPr>
          <p:cNvSpPr/>
          <p:nvPr/>
        </p:nvSpPr>
        <p:spPr>
          <a:xfrm rot="16200000">
            <a:off x="2715433" y="3638257"/>
            <a:ext cx="809625" cy="618537"/>
          </a:xfrm>
          <a:prstGeom prst="rightArrow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12" name="Grupo 111">
            <a:extLst>
              <a:ext uri="{FF2B5EF4-FFF2-40B4-BE49-F238E27FC236}">
                <a16:creationId xmlns:a16="http://schemas.microsoft.com/office/drawing/2014/main" id="{9BF3DBBF-D13D-4A0C-AA95-73C0C9810FFE}"/>
              </a:ext>
            </a:extLst>
          </p:cNvPr>
          <p:cNvGrpSpPr/>
          <p:nvPr/>
        </p:nvGrpSpPr>
        <p:grpSpPr>
          <a:xfrm>
            <a:off x="2161815" y="2723795"/>
            <a:ext cx="6440334" cy="771962"/>
            <a:chOff x="2018940" y="2723795"/>
            <a:chExt cx="6440334" cy="771962"/>
          </a:xfrm>
        </p:grpSpPr>
        <p:pic>
          <p:nvPicPr>
            <p:cNvPr id="89" name="Gráfico 88">
              <a:extLst>
                <a:ext uri="{FF2B5EF4-FFF2-40B4-BE49-F238E27FC236}">
                  <a16:creationId xmlns:a16="http://schemas.microsoft.com/office/drawing/2014/main" id="{9C1AE6BC-63DF-41F0-A2F3-78A7ED059859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2018940" y="2760108"/>
              <a:ext cx="677831" cy="677831"/>
            </a:xfrm>
            <a:prstGeom prst="rect">
              <a:avLst/>
            </a:prstGeom>
          </p:spPr>
        </p:pic>
        <p:pic>
          <p:nvPicPr>
            <p:cNvPr id="91" name="Gráfico 90">
              <a:extLst>
                <a:ext uri="{FF2B5EF4-FFF2-40B4-BE49-F238E27FC236}">
                  <a16:creationId xmlns:a16="http://schemas.microsoft.com/office/drawing/2014/main" id="{86F95316-D6EA-4C25-AB6F-AF15B4076F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p:blipFill>
          <p:spPr>
            <a:xfrm>
              <a:off x="3414885" y="2780823"/>
              <a:ext cx="657907" cy="657907"/>
            </a:xfrm>
            <a:prstGeom prst="rect">
              <a:avLst/>
            </a:prstGeom>
          </p:spPr>
        </p:pic>
        <p:pic>
          <p:nvPicPr>
            <p:cNvPr id="93" name="Gráfico 92">
              <a:extLst>
                <a:ext uri="{FF2B5EF4-FFF2-40B4-BE49-F238E27FC236}">
                  <a16:creationId xmlns:a16="http://schemas.microsoft.com/office/drawing/2014/main" id="{A348ABFB-715F-403A-9F6C-C15B5B0FA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4871259" y="2789458"/>
              <a:ext cx="677831" cy="677831"/>
            </a:xfrm>
            <a:prstGeom prst="rect">
              <a:avLst/>
            </a:prstGeom>
          </p:spPr>
        </p:pic>
        <p:pic>
          <p:nvPicPr>
            <p:cNvPr id="95" name="Gráfico 94">
              <a:extLst>
                <a:ext uri="{FF2B5EF4-FFF2-40B4-BE49-F238E27FC236}">
                  <a16:creationId xmlns:a16="http://schemas.microsoft.com/office/drawing/2014/main" id="{6D495A97-4488-41B3-AD82-21C273437E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6267015" y="2723795"/>
              <a:ext cx="771962" cy="771962"/>
            </a:xfrm>
            <a:prstGeom prst="rect">
              <a:avLst/>
            </a:prstGeom>
          </p:spPr>
        </p:pic>
        <p:pic>
          <p:nvPicPr>
            <p:cNvPr id="97" name="Gráfico 96">
              <a:extLst>
                <a:ext uri="{FF2B5EF4-FFF2-40B4-BE49-F238E27FC236}">
                  <a16:creationId xmlns:a16="http://schemas.microsoft.com/office/drawing/2014/main" id="{170C0509-1FE3-4D93-A9BD-1670D08EE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/>
            </a:stretch>
          </p:blipFill>
          <p:spPr>
            <a:xfrm>
              <a:off x="7756902" y="2764917"/>
              <a:ext cx="702372" cy="702372"/>
            </a:xfrm>
            <a:prstGeom prst="rect">
              <a:avLst/>
            </a:prstGeom>
          </p:spPr>
        </p:pic>
      </p:grpSp>
      <p:sp>
        <p:nvSpPr>
          <p:cNvPr id="98" name="Rectángulo: esquinas redondeadas 97">
            <a:extLst>
              <a:ext uri="{FF2B5EF4-FFF2-40B4-BE49-F238E27FC236}">
                <a16:creationId xmlns:a16="http://schemas.microsoft.com/office/drawing/2014/main" id="{78A01595-5D43-46AC-85CA-953ADA82EBCD}"/>
              </a:ext>
            </a:extLst>
          </p:cNvPr>
          <p:cNvSpPr/>
          <p:nvPr/>
        </p:nvSpPr>
        <p:spPr>
          <a:xfrm>
            <a:off x="2982521" y="2188587"/>
            <a:ext cx="1866893" cy="39338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  <a:latin typeface="Consolas" panose="020B0609020204030204" pitchFamily="49" charset="0"/>
              </a:rPr>
              <a:t>Armazenamento</a:t>
            </a:r>
          </a:p>
        </p:txBody>
      </p:sp>
      <p:sp>
        <p:nvSpPr>
          <p:cNvPr id="99" name="Rectángulo: esquinas redondeadas 98">
            <a:extLst>
              <a:ext uri="{FF2B5EF4-FFF2-40B4-BE49-F238E27FC236}">
                <a16:creationId xmlns:a16="http://schemas.microsoft.com/office/drawing/2014/main" id="{4CB5F348-B241-4C58-8D1A-5AE0AE3D201E}"/>
              </a:ext>
            </a:extLst>
          </p:cNvPr>
          <p:cNvSpPr/>
          <p:nvPr/>
        </p:nvSpPr>
        <p:spPr>
          <a:xfrm>
            <a:off x="4976608" y="2188587"/>
            <a:ext cx="1188453" cy="39338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  <a:latin typeface="Consolas" panose="020B0609020204030204" pitchFamily="49" charset="0"/>
              </a:rPr>
              <a:t>Análise</a:t>
            </a:r>
          </a:p>
        </p:txBody>
      </p:sp>
      <p:sp>
        <p:nvSpPr>
          <p:cNvPr id="101" name="Rectángulo: esquinas redondeadas 100">
            <a:extLst>
              <a:ext uri="{FF2B5EF4-FFF2-40B4-BE49-F238E27FC236}">
                <a16:creationId xmlns:a16="http://schemas.microsoft.com/office/drawing/2014/main" id="{1CFC6428-85D4-400F-8FAF-891A678053BF}"/>
              </a:ext>
            </a:extLst>
          </p:cNvPr>
          <p:cNvSpPr/>
          <p:nvPr/>
        </p:nvSpPr>
        <p:spPr>
          <a:xfrm>
            <a:off x="6292255" y="2188587"/>
            <a:ext cx="1433884" cy="39338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  <a:latin typeface="Consolas" panose="020B0609020204030204" pitchFamily="49" charset="0"/>
              </a:rPr>
              <a:t>Simulação</a:t>
            </a:r>
          </a:p>
        </p:txBody>
      </p:sp>
      <p:sp>
        <p:nvSpPr>
          <p:cNvPr id="103" name="Rectángulo: esquinas redondeadas 102">
            <a:extLst>
              <a:ext uri="{FF2B5EF4-FFF2-40B4-BE49-F238E27FC236}">
                <a16:creationId xmlns:a16="http://schemas.microsoft.com/office/drawing/2014/main" id="{BD702C7F-F470-4F5D-B57F-1FED5614BBA6}"/>
              </a:ext>
            </a:extLst>
          </p:cNvPr>
          <p:cNvSpPr/>
          <p:nvPr/>
        </p:nvSpPr>
        <p:spPr>
          <a:xfrm>
            <a:off x="7853333" y="2188587"/>
            <a:ext cx="1509742" cy="39338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  <a:latin typeface="Consolas" panose="020B0609020204030204" pitchFamily="49" charset="0"/>
              </a:rPr>
              <a:t>Otimização</a:t>
            </a:r>
          </a:p>
        </p:txBody>
      </p:sp>
      <p:grpSp>
        <p:nvGrpSpPr>
          <p:cNvPr id="107" name="Grupo 106">
            <a:extLst>
              <a:ext uri="{FF2B5EF4-FFF2-40B4-BE49-F238E27FC236}">
                <a16:creationId xmlns:a16="http://schemas.microsoft.com/office/drawing/2014/main" id="{9EE447D7-2343-42E9-A1D1-9D249860BEE9}"/>
              </a:ext>
            </a:extLst>
          </p:cNvPr>
          <p:cNvGrpSpPr/>
          <p:nvPr/>
        </p:nvGrpSpPr>
        <p:grpSpPr>
          <a:xfrm>
            <a:off x="2503886" y="3542711"/>
            <a:ext cx="5572125" cy="1066407"/>
            <a:chOff x="2361011" y="3542711"/>
            <a:chExt cx="5572125" cy="1066407"/>
          </a:xfrm>
        </p:grpSpPr>
        <p:cxnSp>
          <p:nvCxnSpPr>
            <p:cNvPr id="106" name="Conector recto 105">
              <a:extLst>
                <a:ext uri="{FF2B5EF4-FFF2-40B4-BE49-F238E27FC236}">
                  <a16:creationId xmlns:a16="http://schemas.microsoft.com/office/drawing/2014/main" id="{05C06C6F-BD8D-4B3C-8D01-F948556312D4}"/>
                </a:ext>
              </a:extLst>
            </p:cNvPr>
            <p:cNvCxnSpPr/>
            <p:nvPr/>
          </p:nvCxnSpPr>
          <p:spPr>
            <a:xfrm flipV="1">
              <a:off x="2361011" y="3542713"/>
              <a:ext cx="0" cy="1066405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ctor recto 107">
              <a:extLst>
                <a:ext uri="{FF2B5EF4-FFF2-40B4-BE49-F238E27FC236}">
                  <a16:creationId xmlns:a16="http://schemas.microsoft.com/office/drawing/2014/main" id="{3838F7B1-8315-4BE6-B60F-3756082ABA7C}"/>
                </a:ext>
              </a:extLst>
            </p:cNvPr>
            <p:cNvCxnSpPr/>
            <p:nvPr/>
          </p:nvCxnSpPr>
          <p:spPr>
            <a:xfrm flipV="1">
              <a:off x="3742649" y="3542713"/>
              <a:ext cx="0" cy="1066405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ector recto 108">
              <a:extLst>
                <a:ext uri="{FF2B5EF4-FFF2-40B4-BE49-F238E27FC236}">
                  <a16:creationId xmlns:a16="http://schemas.microsoft.com/office/drawing/2014/main" id="{4D089B47-B362-4B09-9E0E-A30A4EDDC7BE}"/>
                </a:ext>
              </a:extLst>
            </p:cNvPr>
            <p:cNvCxnSpPr/>
            <p:nvPr/>
          </p:nvCxnSpPr>
          <p:spPr>
            <a:xfrm flipV="1">
              <a:off x="5223952" y="3542712"/>
              <a:ext cx="0" cy="1066405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ector recto 109">
              <a:extLst>
                <a:ext uri="{FF2B5EF4-FFF2-40B4-BE49-F238E27FC236}">
                  <a16:creationId xmlns:a16="http://schemas.microsoft.com/office/drawing/2014/main" id="{DB5A1EFD-4702-4260-97B6-EFA337E3204B}"/>
                </a:ext>
              </a:extLst>
            </p:cNvPr>
            <p:cNvCxnSpPr/>
            <p:nvPr/>
          </p:nvCxnSpPr>
          <p:spPr>
            <a:xfrm flipV="1">
              <a:off x="6642282" y="3542712"/>
              <a:ext cx="0" cy="1066405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ector recto 110">
              <a:extLst>
                <a:ext uri="{FF2B5EF4-FFF2-40B4-BE49-F238E27FC236}">
                  <a16:creationId xmlns:a16="http://schemas.microsoft.com/office/drawing/2014/main" id="{43B5ABC6-DF73-4C31-9CDE-201B4E3F7487}"/>
                </a:ext>
              </a:extLst>
            </p:cNvPr>
            <p:cNvCxnSpPr/>
            <p:nvPr/>
          </p:nvCxnSpPr>
          <p:spPr>
            <a:xfrm flipV="1">
              <a:off x="7933136" y="3542711"/>
              <a:ext cx="0" cy="1066405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4" name="Elipse 113">
            <a:extLst>
              <a:ext uri="{FF2B5EF4-FFF2-40B4-BE49-F238E27FC236}">
                <a16:creationId xmlns:a16="http://schemas.microsoft.com/office/drawing/2014/main" id="{67EB05E0-9BCD-4FC2-B189-CC3CF8912008}"/>
              </a:ext>
            </a:extLst>
          </p:cNvPr>
          <p:cNvSpPr/>
          <p:nvPr/>
        </p:nvSpPr>
        <p:spPr>
          <a:xfrm>
            <a:off x="9735305" y="1831738"/>
            <a:ext cx="1670203" cy="1571582"/>
          </a:xfrm>
          <a:prstGeom prst="ellips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Consolas" panose="020B0609020204030204" pitchFamily="49" charset="0"/>
              </a:rPr>
              <a:t>Digital</a:t>
            </a:r>
          </a:p>
          <a:p>
            <a:pPr algn="ctr"/>
            <a:r>
              <a:rPr lang="pt-BR" sz="2000" dirty="0" err="1">
                <a:latin typeface="Consolas" panose="020B0609020204030204" pitchFamily="49" charset="0"/>
              </a:rPr>
              <a:t>Twins</a:t>
            </a:r>
            <a:endParaRPr lang="pt-BR" sz="2000" dirty="0">
              <a:latin typeface="Consolas" panose="020B0609020204030204" pitchFamily="49" charset="0"/>
            </a:endParaRPr>
          </a:p>
        </p:txBody>
      </p:sp>
      <p:sp>
        <p:nvSpPr>
          <p:cNvPr id="116" name="Flecha: a la derecha 115">
            <a:extLst>
              <a:ext uri="{FF2B5EF4-FFF2-40B4-BE49-F238E27FC236}">
                <a16:creationId xmlns:a16="http://schemas.microsoft.com/office/drawing/2014/main" id="{2FF3114F-3453-44DC-BCA7-A1B6CCBA03C6}"/>
              </a:ext>
            </a:extLst>
          </p:cNvPr>
          <p:cNvSpPr/>
          <p:nvPr/>
        </p:nvSpPr>
        <p:spPr>
          <a:xfrm rot="5400000">
            <a:off x="8687094" y="3637065"/>
            <a:ext cx="809625" cy="618537"/>
          </a:xfrm>
          <a:prstGeom prst="rightArrow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7" name="Gráfico 116">
            <a:extLst>
              <a:ext uri="{FF2B5EF4-FFF2-40B4-BE49-F238E27FC236}">
                <a16:creationId xmlns:a16="http://schemas.microsoft.com/office/drawing/2014/main" id="{AC4FC7CE-C509-4709-81A1-F225DEDEA3A1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10834576" y="3433423"/>
            <a:ext cx="1019176" cy="1019176"/>
          </a:xfrm>
          <a:prstGeom prst="rect">
            <a:avLst/>
          </a:prstGeom>
        </p:spPr>
      </p:pic>
      <p:grpSp>
        <p:nvGrpSpPr>
          <p:cNvPr id="125" name="Grupo 124">
            <a:extLst>
              <a:ext uri="{FF2B5EF4-FFF2-40B4-BE49-F238E27FC236}">
                <a16:creationId xmlns:a16="http://schemas.microsoft.com/office/drawing/2014/main" id="{B4A6CD2F-5D8A-4414-A043-DFB857AC688C}"/>
              </a:ext>
            </a:extLst>
          </p:cNvPr>
          <p:cNvGrpSpPr/>
          <p:nvPr/>
        </p:nvGrpSpPr>
        <p:grpSpPr>
          <a:xfrm>
            <a:off x="429448" y="1648413"/>
            <a:ext cx="1048028" cy="4580938"/>
            <a:chOff x="286573" y="1648413"/>
            <a:chExt cx="1048028" cy="4580938"/>
          </a:xfrm>
        </p:grpSpPr>
        <p:sp>
          <p:nvSpPr>
            <p:cNvPr id="124" name="Rectángulo: esquinas redondeadas 123">
              <a:extLst>
                <a:ext uri="{FF2B5EF4-FFF2-40B4-BE49-F238E27FC236}">
                  <a16:creationId xmlns:a16="http://schemas.microsoft.com/office/drawing/2014/main" id="{A7CC3C39-04F6-49A1-95C6-BE32F1B58E34}"/>
                </a:ext>
              </a:extLst>
            </p:cNvPr>
            <p:cNvSpPr/>
            <p:nvPr/>
          </p:nvSpPr>
          <p:spPr>
            <a:xfrm>
              <a:off x="286573" y="1648413"/>
              <a:ext cx="1048028" cy="4580938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9" name="Gráfico 118">
              <a:extLst>
                <a:ext uri="{FF2B5EF4-FFF2-40B4-BE49-F238E27FC236}">
                  <a16:creationId xmlns:a16="http://schemas.microsoft.com/office/drawing/2014/main" id="{3B0D9AC9-0124-47CE-88B2-B5344E9971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/>
            </a:stretch>
          </p:blipFill>
          <p:spPr>
            <a:xfrm>
              <a:off x="427111" y="1973311"/>
              <a:ext cx="775777" cy="775777"/>
            </a:xfrm>
            <a:prstGeom prst="rect">
              <a:avLst/>
            </a:prstGeom>
          </p:spPr>
        </p:pic>
        <p:pic>
          <p:nvPicPr>
            <p:cNvPr id="121" name="Gráfico 120">
              <a:extLst>
                <a:ext uri="{FF2B5EF4-FFF2-40B4-BE49-F238E27FC236}">
                  <a16:creationId xmlns:a16="http://schemas.microsoft.com/office/drawing/2014/main" id="{1B718976-8E2A-4EA5-9A49-1557856997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/>
            </a:stretch>
          </p:blipFill>
          <p:spPr>
            <a:xfrm>
              <a:off x="390219" y="3541521"/>
              <a:ext cx="854307" cy="854307"/>
            </a:xfrm>
            <a:prstGeom prst="rect">
              <a:avLst/>
            </a:prstGeom>
          </p:spPr>
        </p:pic>
        <p:pic>
          <p:nvPicPr>
            <p:cNvPr id="123" name="Gráfico 122">
              <a:extLst>
                <a:ext uri="{FF2B5EF4-FFF2-40B4-BE49-F238E27FC236}">
                  <a16:creationId xmlns:a16="http://schemas.microsoft.com/office/drawing/2014/main" id="{55463435-FDD9-4FD6-9EB4-48AB6350C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5"/>
                </a:ext>
              </a:extLst>
            </a:blip>
            <a:stretch>
              <a:fillRect/>
            </a:stretch>
          </p:blipFill>
          <p:spPr>
            <a:xfrm>
              <a:off x="463939" y="5147243"/>
              <a:ext cx="755261" cy="755261"/>
            </a:xfrm>
            <a:prstGeom prst="rect">
              <a:avLst/>
            </a:prstGeom>
          </p:spPr>
        </p:pic>
      </p:grpSp>
      <p:sp>
        <p:nvSpPr>
          <p:cNvPr id="127" name="Flecha: a la derecha 126">
            <a:extLst>
              <a:ext uri="{FF2B5EF4-FFF2-40B4-BE49-F238E27FC236}">
                <a16:creationId xmlns:a16="http://schemas.microsoft.com/office/drawing/2014/main" id="{D46CC040-805D-4973-B410-C185B056F38C}"/>
              </a:ext>
            </a:extLst>
          </p:cNvPr>
          <p:cNvSpPr/>
          <p:nvPr/>
        </p:nvSpPr>
        <p:spPr>
          <a:xfrm rot="10800000">
            <a:off x="1355254" y="2528594"/>
            <a:ext cx="496406" cy="432308"/>
          </a:xfrm>
          <a:prstGeom prst="rightArrow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8" name="Flecha: a la derecha 127">
            <a:extLst>
              <a:ext uri="{FF2B5EF4-FFF2-40B4-BE49-F238E27FC236}">
                <a16:creationId xmlns:a16="http://schemas.microsoft.com/office/drawing/2014/main" id="{14E9CB96-5304-434F-9896-DBF6ABF54D94}"/>
              </a:ext>
            </a:extLst>
          </p:cNvPr>
          <p:cNvSpPr/>
          <p:nvPr/>
        </p:nvSpPr>
        <p:spPr>
          <a:xfrm>
            <a:off x="1342242" y="4773932"/>
            <a:ext cx="496406" cy="432308"/>
          </a:xfrm>
          <a:prstGeom prst="rightArrow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96051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0" dur="31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8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8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8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500"/>
                            </p:stCondLst>
                            <p:childTnLst>
                              <p:par>
                                <p:cTn id="12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3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8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500"/>
                            </p:stCondLst>
                            <p:childTnLst>
                              <p:par>
                                <p:cTn id="14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8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1000"/>
                            </p:stCondLst>
                            <p:childTnLst>
                              <p:par>
                                <p:cTn id="1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2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80" grpId="0" animBg="1"/>
      <p:bldP spid="83" grpId="0" animBg="1"/>
      <p:bldP spid="98" grpId="0" animBg="1"/>
      <p:bldP spid="99" grpId="0" animBg="1"/>
      <p:bldP spid="101" grpId="0" animBg="1"/>
      <p:bldP spid="103" grpId="0" animBg="1"/>
      <p:bldP spid="114" grpId="0" animBg="1"/>
      <p:bldP spid="116" grpId="0" animBg="1"/>
      <p:bldP spid="127" grpId="0" animBg="1"/>
      <p:bldP spid="12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CFD8E1-6BBF-4E10-9EC8-63DB9771A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5849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Consolas" panose="020B0609020204030204" pitchFamily="49" charset="0"/>
              </a:rPr>
              <a:t>O que é a web?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49857C4-EE1F-4A94-BECB-2FB875931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Feira das Profissões UNIDESC 2020 - Prof. Efrain A. Rodriguez</a:t>
            </a:r>
            <a:endParaRPr lang="en-US" dirty="0"/>
          </a:p>
        </p:txBody>
      </p:sp>
      <p:grpSp>
        <p:nvGrpSpPr>
          <p:cNvPr id="111" name="Grupo 110">
            <a:extLst>
              <a:ext uri="{FF2B5EF4-FFF2-40B4-BE49-F238E27FC236}">
                <a16:creationId xmlns:a16="http://schemas.microsoft.com/office/drawing/2014/main" id="{93E53D42-37D5-4023-8AA6-DA175628614F}"/>
              </a:ext>
            </a:extLst>
          </p:cNvPr>
          <p:cNvGrpSpPr/>
          <p:nvPr/>
        </p:nvGrpSpPr>
        <p:grpSpPr>
          <a:xfrm>
            <a:off x="7512432" y="1585155"/>
            <a:ext cx="3252864" cy="3287680"/>
            <a:chOff x="7522884" y="1842653"/>
            <a:chExt cx="3252864" cy="3287680"/>
          </a:xfrm>
        </p:grpSpPr>
        <p:cxnSp>
          <p:nvCxnSpPr>
            <p:cNvPr id="21" name="Straight Connector 14">
              <a:extLst>
                <a:ext uri="{FF2B5EF4-FFF2-40B4-BE49-F238E27FC236}">
                  <a16:creationId xmlns:a16="http://schemas.microsoft.com/office/drawing/2014/main" id="{5EC25E22-4C51-4BB6-9649-2897B1E4CC59}"/>
                </a:ext>
              </a:extLst>
            </p:cNvPr>
            <p:cNvCxnSpPr>
              <a:cxnSpLocks/>
            </p:cNvCxnSpPr>
            <p:nvPr/>
          </p:nvCxnSpPr>
          <p:spPr>
            <a:xfrm>
              <a:off x="8031374" y="3338628"/>
              <a:ext cx="0" cy="412238"/>
            </a:xfrm>
            <a:prstGeom prst="line">
              <a:avLst/>
            </a:prstGeom>
            <a:ln w="285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58">
              <a:extLst>
                <a:ext uri="{FF2B5EF4-FFF2-40B4-BE49-F238E27FC236}">
                  <a16:creationId xmlns:a16="http://schemas.microsoft.com/office/drawing/2014/main" id="{52077746-8EC0-4181-A2F0-0C99EDFD2496}"/>
                </a:ext>
              </a:extLst>
            </p:cNvPr>
            <p:cNvCxnSpPr/>
            <p:nvPr/>
          </p:nvCxnSpPr>
          <p:spPr>
            <a:xfrm>
              <a:off x="10195525" y="3338628"/>
              <a:ext cx="0" cy="412238"/>
            </a:xfrm>
            <a:prstGeom prst="line">
              <a:avLst/>
            </a:prstGeom>
            <a:ln w="285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59">
              <a:extLst>
                <a:ext uri="{FF2B5EF4-FFF2-40B4-BE49-F238E27FC236}">
                  <a16:creationId xmlns:a16="http://schemas.microsoft.com/office/drawing/2014/main" id="{6E0087FA-F7E4-42A3-A2F1-C9D179E876FD}"/>
                </a:ext>
              </a:extLst>
            </p:cNvPr>
            <p:cNvCxnSpPr>
              <a:cxnSpLocks/>
            </p:cNvCxnSpPr>
            <p:nvPr/>
          </p:nvCxnSpPr>
          <p:spPr>
            <a:xfrm>
              <a:off x="9122865" y="2590523"/>
              <a:ext cx="0" cy="1798875"/>
            </a:xfrm>
            <a:prstGeom prst="line">
              <a:avLst/>
            </a:prstGeom>
            <a:ln w="285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61">
              <a:extLst>
                <a:ext uri="{FF2B5EF4-FFF2-40B4-BE49-F238E27FC236}">
                  <a16:creationId xmlns:a16="http://schemas.microsoft.com/office/drawing/2014/main" id="{3532E79B-3596-4F19-928D-09B49EC6C2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31374" y="2256542"/>
              <a:ext cx="698335" cy="414122"/>
            </a:xfrm>
            <a:prstGeom prst="line">
              <a:avLst/>
            </a:prstGeom>
            <a:ln w="285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64">
              <a:extLst>
                <a:ext uri="{FF2B5EF4-FFF2-40B4-BE49-F238E27FC236}">
                  <a16:creationId xmlns:a16="http://schemas.microsoft.com/office/drawing/2014/main" id="{A6D44E73-57BA-4694-90F3-47EC376A319B}"/>
                </a:ext>
              </a:extLst>
            </p:cNvPr>
            <p:cNvCxnSpPr>
              <a:cxnSpLocks/>
            </p:cNvCxnSpPr>
            <p:nvPr/>
          </p:nvCxnSpPr>
          <p:spPr>
            <a:xfrm>
              <a:off x="8031374" y="4418831"/>
              <a:ext cx="698335" cy="304550"/>
            </a:xfrm>
            <a:prstGeom prst="line">
              <a:avLst/>
            </a:prstGeom>
            <a:ln w="285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68">
              <a:extLst>
                <a:ext uri="{FF2B5EF4-FFF2-40B4-BE49-F238E27FC236}">
                  <a16:creationId xmlns:a16="http://schemas.microsoft.com/office/drawing/2014/main" id="{B140F541-9FE8-4193-9573-9DE47C95902C}"/>
                </a:ext>
              </a:extLst>
            </p:cNvPr>
            <p:cNvCxnSpPr>
              <a:cxnSpLocks/>
            </p:cNvCxnSpPr>
            <p:nvPr/>
          </p:nvCxnSpPr>
          <p:spPr>
            <a:xfrm>
              <a:off x="9516020" y="2256542"/>
              <a:ext cx="722582" cy="414121"/>
            </a:xfrm>
            <a:prstGeom prst="line">
              <a:avLst/>
            </a:prstGeom>
            <a:ln w="285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72">
              <a:extLst>
                <a:ext uri="{FF2B5EF4-FFF2-40B4-BE49-F238E27FC236}">
                  <a16:creationId xmlns:a16="http://schemas.microsoft.com/office/drawing/2014/main" id="{A6898C37-1D67-4F3C-8559-AD8DFB6BE7D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516020" y="4411670"/>
              <a:ext cx="722582" cy="311712"/>
            </a:xfrm>
            <a:prstGeom prst="line">
              <a:avLst/>
            </a:prstGeom>
            <a:ln w="285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75">
              <a:extLst>
                <a:ext uri="{FF2B5EF4-FFF2-40B4-BE49-F238E27FC236}">
                  <a16:creationId xmlns:a16="http://schemas.microsoft.com/office/drawing/2014/main" id="{E078E507-CFF7-4913-A86E-56298EF60D6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24529" y="3004646"/>
              <a:ext cx="1420917" cy="1080204"/>
            </a:xfrm>
            <a:prstGeom prst="line">
              <a:avLst/>
            </a:prstGeom>
            <a:ln w="285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78">
              <a:extLst>
                <a:ext uri="{FF2B5EF4-FFF2-40B4-BE49-F238E27FC236}">
                  <a16:creationId xmlns:a16="http://schemas.microsoft.com/office/drawing/2014/main" id="{1B0E96D4-6D8E-4965-8EF6-98E7BF10E6F5}"/>
                </a:ext>
              </a:extLst>
            </p:cNvPr>
            <p:cNvCxnSpPr>
              <a:cxnSpLocks/>
            </p:cNvCxnSpPr>
            <p:nvPr/>
          </p:nvCxnSpPr>
          <p:spPr>
            <a:xfrm>
              <a:off x="8424529" y="3004647"/>
              <a:ext cx="1420917" cy="1073041"/>
            </a:xfrm>
            <a:prstGeom prst="line">
              <a:avLst/>
            </a:prstGeom>
            <a:ln w="285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Gráfico 54">
              <a:extLst>
                <a:ext uri="{FF2B5EF4-FFF2-40B4-BE49-F238E27FC236}">
                  <a16:creationId xmlns:a16="http://schemas.microsoft.com/office/drawing/2014/main" id="{BC9C1E71-91DE-4755-8F35-30877FB8A5C6}"/>
                </a:ext>
              </a:extLst>
            </p:cNvPr>
            <p:cNvGrpSpPr/>
            <p:nvPr/>
          </p:nvGrpSpPr>
          <p:grpSpPr>
            <a:xfrm>
              <a:off x="8810625" y="1842653"/>
              <a:ext cx="608370" cy="630223"/>
              <a:chOff x="3354029" y="3650101"/>
              <a:chExt cx="1704522" cy="1704522"/>
            </a:xfrm>
          </p:grpSpPr>
          <p:sp>
            <p:nvSpPr>
              <p:cNvPr id="57" name="Forma libre: forma 56">
                <a:extLst>
                  <a:ext uri="{FF2B5EF4-FFF2-40B4-BE49-F238E27FC236}">
                    <a16:creationId xmlns:a16="http://schemas.microsoft.com/office/drawing/2014/main" id="{C24ABD73-D96D-45CC-BD3D-FF2A56E2F62F}"/>
                  </a:ext>
                </a:extLst>
              </p:cNvPr>
              <p:cNvSpPr/>
              <p:nvPr/>
            </p:nvSpPr>
            <p:spPr>
              <a:xfrm>
                <a:off x="3539303" y="3687155"/>
                <a:ext cx="1333973" cy="1630412"/>
              </a:xfrm>
              <a:custGeom>
                <a:avLst/>
                <a:gdLst>
                  <a:gd name="connsiteX0" fmla="*/ 1333974 w 1333973"/>
                  <a:gd name="connsiteY0" fmla="*/ 444658 h 1630412"/>
                  <a:gd name="connsiteX1" fmla="*/ 1333974 w 1333973"/>
                  <a:gd name="connsiteY1" fmla="*/ 1556303 h 1630412"/>
                  <a:gd name="connsiteX2" fmla="*/ 1259864 w 1333973"/>
                  <a:gd name="connsiteY2" fmla="*/ 1630412 h 1630412"/>
                  <a:gd name="connsiteX3" fmla="*/ 74110 w 1333973"/>
                  <a:gd name="connsiteY3" fmla="*/ 1630412 h 1630412"/>
                  <a:gd name="connsiteX4" fmla="*/ 0 w 1333973"/>
                  <a:gd name="connsiteY4" fmla="*/ 1556303 h 1630412"/>
                  <a:gd name="connsiteX5" fmla="*/ 0 w 1333973"/>
                  <a:gd name="connsiteY5" fmla="*/ 74110 h 1630412"/>
                  <a:gd name="connsiteX6" fmla="*/ 74110 w 1333973"/>
                  <a:gd name="connsiteY6" fmla="*/ 0 h 1630412"/>
                  <a:gd name="connsiteX7" fmla="*/ 889316 w 1333973"/>
                  <a:gd name="connsiteY7" fmla="*/ 0 h 1630412"/>
                  <a:gd name="connsiteX8" fmla="*/ 889316 w 1333973"/>
                  <a:gd name="connsiteY8" fmla="*/ 222329 h 1630412"/>
                  <a:gd name="connsiteX9" fmla="*/ 222329 w 1333973"/>
                  <a:gd name="connsiteY9" fmla="*/ 222329 h 1630412"/>
                  <a:gd name="connsiteX10" fmla="*/ 222329 w 1333973"/>
                  <a:gd name="connsiteY10" fmla="*/ 444658 h 1630412"/>
                  <a:gd name="connsiteX11" fmla="*/ 889316 w 1333973"/>
                  <a:gd name="connsiteY11" fmla="*/ 444658 h 1630412"/>
                  <a:gd name="connsiteX12" fmla="*/ 1333974 w 1333973"/>
                  <a:gd name="connsiteY12" fmla="*/ 444658 h 1630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973" h="1630412">
                    <a:moveTo>
                      <a:pt x="1333974" y="444658"/>
                    </a:moveTo>
                    <a:lnTo>
                      <a:pt x="1333974" y="1556303"/>
                    </a:lnTo>
                    <a:cubicBezTo>
                      <a:pt x="1333974" y="1597063"/>
                      <a:pt x="1300624" y="1630412"/>
                      <a:pt x="1259864" y="1630412"/>
                    </a:cubicBezTo>
                    <a:lnTo>
                      <a:pt x="74110" y="1630412"/>
                    </a:lnTo>
                    <a:cubicBezTo>
                      <a:pt x="33349" y="1630412"/>
                      <a:pt x="0" y="1597063"/>
                      <a:pt x="0" y="1556303"/>
                    </a:cubicBezTo>
                    <a:lnTo>
                      <a:pt x="0" y="74110"/>
                    </a:lnTo>
                    <a:cubicBezTo>
                      <a:pt x="0" y="33349"/>
                      <a:pt x="33349" y="0"/>
                      <a:pt x="74110" y="0"/>
                    </a:cubicBezTo>
                    <a:lnTo>
                      <a:pt x="889316" y="0"/>
                    </a:lnTo>
                    <a:lnTo>
                      <a:pt x="889316" y="222329"/>
                    </a:lnTo>
                    <a:lnTo>
                      <a:pt x="222329" y="222329"/>
                    </a:lnTo>
                    <a:lnTo>
                      <a:pt x="222329" y="444658"/>
                    </a:lnTo>
                    <a:lnTo>
                      <a:pt x="889316" y="444658"/>
                    </a:lnTo>
                    <a:lnTo>
                      <a:pt x="1333974" y="444658"/>
                    </a:lnTo>
                    <a:close/>
                  </a:path>
                </a:pathLst>
              </a:custGeom>
              <a:solidFill>
                <a:srgbClr val="CCE4FF"/>
              </a:solidFill>
              <a:ln w="46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 dirty="0"/>
              </a:p>
            </p:txBody>
          </p:sp>
          <p:grpSp>
            <p:nvGrpSpPr>
              <p:cNvPr id="58" name="Gráfico 54">
                <a:extLst>
                  <a:ext uri="{FF2B5EF4-FFF2-40B4-BE49-F238E27FC236}">
                    <a16:creationId xmlns:a16="http://schemas.microsoft.com/office/drawing/2014/main" id="{BC9C1E71-91DE-4755-8F35-30877FB8A5C6}"/>
                  </a:ext>
                </a:extLst>
              </p:cNvPr>
              <p:cNvGrpSpPr/>
              <p:nvPr/>
            </p:nvGrpSpPr>
            <p:grpSpPr>
              <a:xfrm>
                <a:off x="3502248" y="3650101"/>
                <a:ext cx="1408083" cy="1704522"/>
                <a:chOff x="3502248" y="3650101"/>
                <a:chExt cx="1408083" cy="1704522"/>
              </a:xfrm>
              <a:solidFill>
                <a:srgbClr val="007AFF"/>
              </a:solidFill>
            </p:grpSpPr>
            <p:sp>
              <p:nvSpPr>
                <p:cNvPr id="59" name="Forma libre: forma 58">
                  <a:extLst>
                    <a:ext uri="{FF2B5EF4-FFF2-40B4-BE49-F238E27FC236}">
                      <a16:creationId xmlns:a16="http://schemas.microsoft.com/office/drawing/2014/main" id="{C8615CF9-BD14-43CE-9087-E37D15B88F3F}"/>
                    </a:ext>
                  </a:extLst>
                </p:cNvPr>
                <p:cNvSpPr/>
                <p:nvPr/>
              </p:nvSpPr>
              <p:spPr>
                <a:xfrm>
                  <a:off x="3502248" y="3650101"/>
                  <a:ext cx="1408083" cy="1704522"/>
                </a:xfrm>
                <a:custGeom>
                  <a:avLst/>
                  <a:gdLst>
                    <a:gd name="connsiteX0" fmla="*/ 1000480 w 1408083"/>
                    <a:gd name="connsiteY0" fmla="*/ 0 h 1704522"/>
                    <a:gd name="connsiteX1" fmla="*/ 111164 w 1408083"/>
                    <a:gd name="connsiteY1" fmla="*/ 0 h 1704522"/>
                    <a:gd name="connsiteX2" fmla="*/ 0 w 1408083"/>
                    <a:gd name="connsiteY2" fmla="*/ 111164 h 1704522"/>
                    <a:gd name="connsiteX3" fmla="*/ 0 w 1408083"/>
                    <a:gd name="connsiteY3" fmla="*/ 1593358 h 1704522"/>
                    <a:gd name="connsiteX4" fmla="*/ 111164 w 1408083"/>
                    <a:gd name="connsiteY4" fmla="*/ 1704522 h 1704522"/>
                    <a:gd name="connsiteX5" fmla="*/ 1296919 w 1408083"/>
                    <a:gd name="connsiteY5" fmla="*/ 1704522 h 1704522"/>
                    <a:gd name="connsiteX6" fmla="*/ 1408083 w 1408083"/>
                    <a:gd name="connsiteY6" fmla="*/ 1593358 h 1704522"/>
                    <a:gd name="connsiteX7" fmla="*/ 1408083 w 1408083"/>
                    <a:gd name="connsiteY7" fmla="*/ 481713 h 1704522"/>
                    <a:gd name="connsiteX8" fmla="*/ 1408083 w 1408083"/>
                    <a:gd name="connsiteY8" fmla="*/ 407603 h 1704522"/>
                    <a:gd name="connsiteX9" fmla="*/ 1397226 w 1408083"/>
                    <a:gd name="connsiteY9" fmla="*/ 381405 h 1704522"/>
                    <a:gd name="connsiteX10" fmla="*/ 1026678 w 1408083"/>
                    <a:gd name="connsiteY10" fmla="*/ 10857 h 1704522"/>
                    <a:gd name="connsiteX11" fmla="*/ 1000480 w 1408083"/>
                    <a:gd name="connsiteY11" fmla="*/ 0 h 1704522"/>
                    <a:gd name="connsiteX12" fmla="*/ 296439 w 1408083"/>
                    <a:gd name="connsiteY12" fmla="*/ 444658 h 1704522"/>
                    <a:gd name="connsiteX13" fmla="*/ 296439 w 1408083"/>
                    <a:gd name="connsiteY13" fmla="*/ 296439 h 1704522"/>
                    <a:gd name="connsiteX14" fmla="*/ 889316 w 1408083"/>
                    <a:gd name="connsiteY14" fmla="*/ 296439 h 1704522"/>
                    <a:gd name="connsiteX15" fmla="*/ 889316 w 1408083"/>
                    <a:gd name="connsiteY15" fmla="*/ 444658 h 1704522"/>
                    <a:gd name="connsiteX16" fmla="*/ 296439 w 1408083"/>
                    <a:gd name="connsiteY16" fmla="*/ 444658 h 1704522"/>
                    <a:gd name="connsiteX17" fmla="*/ 1296919 w 1408083"/>
                    <a:gd name="connsiteY17" fmla="*/ 1630412 h 1704522"/>
                    <a:gd name="connsiteX18" fmla="*/ 111164 w 1408083"/>
                    <a:gd name="connsiteY18" fmla="*/ 1630412 h 1704522"/>
                    <a:gd name="connsiteX19" fmla="*/ 74110 w 1408083"/>
                    <a:gd name="connsiteY19" fmla="*/ 1593358 h 1704522"/>
                    <a:gd name="connsiteX20" fmla="*/ 74110 w 1408083"/>
                    <a:gd name="connsiteY20" fmla="*/ 111164 h 1704522"/>
                    <a:gd name="connsiteX21" fmla="*/ 111164 w 1408083"/>
                    <a:gd name="connsiteY21" fmla="*/ 74110 h 1704522"/>
                    <a:gd name="connsiteX22" fmla="*/ 889316 w 1408083"/>
                    <a:gd name="connsiteY22" fmla="*/ 74110 h 1704522"/>
                    <a:gd name="connsiteX23" fmla="*/ 889316 w 1408083"/>
                    <a:gd name="connsiteY23" fmla="*/ 222329 h 1704522"/>
                    <a:gd name="connsiteX24" fmla="*/ 259384 w 1408083"/>
                    <a:gd name="connsiteY24" fmla="*/ 222329 h 1704522"/>
                    <a:gd name="connsiteX25" fmla="*/ 222329 w 1408083"/>
                    <a:gd name="connsiteY25" fmla="*/ 259384 h 1704522"/>
                    <a:gd name="connsiteX26" fmla="*/ 222329 w 1408083"/>
                    <a:gd name="connsiteY26" fmla="*/ 481713 h 1704522"/>
                    <a:gd name="connsiteX27" fmla="*/ 259384 w 1408083"/>
                    <a:gd name="connsiteY27" fmla="*/ 518768 h 1704522"/>
                    <a:gd name="connsiteX28" fmla="*/ 926371 w 1408083"/>
                    <a:gd name="connsiteY28" fmla="*/ 518768 h 1704522"/>
                    <a:gd name="connsiteX29" fmla="*/ 1333974 w 1408083"/>
                    <a:gd name="connsiteY29" fmla="*/ 518768 h 1704522"/>
                    <a:gd name="connsiteX30" fmla="*/ 1333974 w 1408083"/>
                    <a:gd name="connsiteY30" fmla="*/ 1593358 h 1704522"/>
                    <a:gd name="connsiteX31" fmla="*/ 1296919 w 1408083"/>
                    <a:gd name="connsiteY31" fmla="*/ 1630412 h 1704522"/>
                    <a:gd name="connsiteX32" fmla="*/ 1333974 w 1408083"/>
                    <a:gd name="connsiteY32" fmla="*/ 444658 h 1704522"/>
                    <a:gd name="connsiteX33" fmla="*/ 963426 w 1408083"/>
                    <a:gd name="connsiteY33" fmla="*/ 444658 h 1704522"/>
                    <a:gd name="connsiteX34" fmla="*/ 963426 w 1408083"/>
                    <a:gd name="connsiteY34" fmla="*/ 74110 h 1704522"/>
                    <a:gd name="connsiteX35" fmla="*/ 985140 w 1408083"/>
                    <a:gd name="connsiteY35" fmla="*/ 74110 h 1704522"/>
                    <a:gd name="connsiteX36" fmla="*/ 1333974 w 1408083"/>
                    <a:gd name="connsiteY36" fmla="*/ 422944 h 1704522"/>
                    <a:gd name="connsiteX37" fmla="*/ 1333974 w 1408083"/>
                    <a:gd name="connsiteY37" fmla="*/ 444658 h 17045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1408083" h="1704522">
                      <a:moveTo>
                        <a:pt x="1000480" y="0"/>
                      </a:moveTo>
                      <a:lnTo>
                        <a:pt x="111164" y="0"/>
                      </a:lnTo>
                      <a:cubicBezTo>
                        <a:pt x="49876" y="0"/>
                        <a:pt x="0" y="49876"/>
                        <a:pt x="0" y="111164"/>
                      </a:cubicBezTo>
                      <a:lnTo>
                        <a:pt x="0" y="1593358"/>
                      </a:lnTo>
                      <a:cubicBezTo>
                        <a:pt x="0" y="1654646"/>
                        <a:pt x="49876" y="1704522"/>
                        <a:pt x="111164" y="1704522"/>
                      </a:cubicBezTo>
                      <a:lnTo>
                        <a:pt x="1296919" y="1704522"/>
                      </a:lnTo>
                      <a:cubicBezTo>
                        <a:pt x="1358208" y="1704522"/>
                        <a:pt x="1408083" y="1654646"/>
                        <a:pt x="1408083" y="1593358"/>
                      </a:cubicBezTo>
                      <a:lnTo>
                        <a:pt x="1408083" y="481713"/>
                      </a:lnTo>
                      <a:lnTo>
                        <a:pt x="1408083" y="407603"/>
                      </a:lnTo>
                      <a:cubicBezTo>
                        <a:pt x="1408083" y="397784"/>
                        <a:pt x="1404193" y="388335"/>
                        <a:pt x="1397226" y="381405"/>
                      </a:cubicBezTo>
                      <a:lnTo>
                        <a:pt x="1026678" y="10857"/>
                      </a:lnTo>
                      <a:cubicBezTo>
                        <a:pt x="1019749" y="3891"/>
                        <a:pt x="1010300" y="0"/>
                        <a:pt x="1000480" y="0"/>
                      </a:cubicBezTo>
                      <a:close/>
                      <a:moveTo>
                        <a:pt x="296439" y="444658"/>
                      </a:moveTo>
                      <a:lnTo>
                        <a:pt x="296439" y="296439"/>
                      </a:lnTo>
                      <a:lnTo>
                        <a:pt x="889316" y="296439"/>
                      </a:lnTo>
                      <a:lnTo>
                        <a:pt x="889316" y="444658"/>
                      </a:lnTo>
                      <a:lnTo>
                        <a:pt x="296439" y="444658"/>
                      </a:lnTo>
                      <a:close/>
                      <a:moveTo>
                        <a:pt x="1296919" y="1630412"/>
                      </a:moveTo>
                      <a:lnTo>
                        <a:pt x="111164" y="1630412"/>
                      </a:lnTo>
                      <a:cubicBezTo>
                        <a:pt x="90747" y="1630412"/>
                        <a:pt x="74110" y="1613775"/>
                        <a:pt x="74110" y="1593358"/>
                      </a:cubicBezTo>
                      <a:lnTo>
                        <a:pt x="74110" y="111164"/>
                      </a:lnTo>
                      <a:cubicBezTo>
                        <a:pt x="74110" y="90747"/>
                        <a:pt x="90747" y="74110"/>
                        <a:pt x="111164" y="74110"/>
                      </a:cubicBezTo>
                      <a:lnTo>
                        <a:pt x="889316" y="74110"/>
                      </a:lnTo>
                      <a:lnTo>
                        <a:pt x="889316" y="222329"/>
                      </a:lnTo>
                      <a:lnTo>
                        <a:pt x="259384" y="222329"/>
                      </a:lnTo>
                      <a:cubicBezTo>
                        <a:pt x="238930" y="222329"/>
                        <a:pt x="222329" y="238930"/>
                        <a:pt x="222329" y="259384"/>
                      </a:cubicBezTo>
                      <a:lnTo>
                        <a:pt x="222329" y="481713"/>
                      </a:lnTo>
                      <a:cubicBezTo>
                        <a:pt x="222329" y="502167"/>
                        <a:pt x="238930" y="518768"/>
                        <a:pt x="259384" y="518768"/>
                      </a:cubicBezTo>
                      <a:lnTo>
                        <a:pt x="926371" y="518768"/>
                      </a:lnTo>
                      <a:lnTo>
                        <a:pt x="1333974" y="518768"/>
                      </a:lnTo>
                      <a:lnTo>
                        <a:pt x="1333974" y="1593358"/>
                      </a:lnTo>
                      <a:cubicBezTo>
                        <a:pt x="1333974" y="1613775"/>
                        <a:pt x="1317336" y="1630412"/>
                        <a:pt x="1296919" y="1630412"/>
                      </a:cubicBezTo>
                      <a:close/>
                      <a:moveTo>
                        <a:pt x="1333974" y="444658"/>
                      </a:moveTo>
                      <a:lnTo>
                        <a:pt x="963426" y="444658"/>
                      </a:lnTo>
                      <a:lnTo>
                        <a:pt x="963426" y="74110"/>
                      </a:lnTo>
                      <a:lnTo>
                        <a:pt x="985140" y="74110"/>
                      </a:lnTo>
                      <a:lnTo>
                        <a:pt x="1333974" y="422944"/>
                      </a:lnTo>
                      <a:lnTo>
                        <a:pt x="1333974" y="444658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4607" cap="flat">
                  <a:solidFill>
                    <a:schemeClr val="tx1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 dirty="0"/>
                </a:p>
              </p:txBody>
            </p:sp>
            <p:sp>
              <p:nvSpPr>
                <p:cNvPr id="60" name="Forma libre: forma 59">
                  <a:extLst>
                    <a:ext uri="{FF2B5EF4-FFF2-40B4-BE49-F238E27FC236}">
                      <a16:creationId xmlns:a16="http://schemas.microsoft.com/office/drawing/2014/main" id="{D6862496-2493-4D0B-B816-D84EDCB583A1}"/>
                    </a:ext>
                  </a:extLst>
                </p:cNvPr>
                <p:cNvSpPr/>
                <p:nvPr/>
              </p:nvSpPr>
              <p:spPr>
                <a:xfrm>
                  <a:off x="3724577" y="4317087"/>
                  <a:ext cx="518767" cy="74109"/>
                </a:xfrm>
                <a:custGeom>
                  <a:avLst/>
                  <a:gdLst>
                    <a:gd name="connsiteX0" fmla="*/ 37055 w 518767"/>
                    <a:gd name="connsiteY0" fmla="*/ 74110 h 74109"/>
                    <a:gd name="connsiteX1" fmla="*/ 481713 w 518767"/>
                    <a:gd name="connsiteY1" fmla="*/ 74110 h 74109"/>
                    <a:gd name="connsiteX2" fmla="*/ 518768 w 518767"/>
                    <a:gd name="connsiteY2" fmla="*/ 37055 h 74109"/>
                    <a:gd name="connsiteX3" fmla="*/ 481713 w 518767"/>
                    <a:gd name="connsiteY3" fmla="*/ 0 h 74109"/>
                    <a:gd name="connsiteX4" fmla="*/ 37055 w 518767"/>
                    <a:gd name="connsiteY4" fmla="*/ 0 h 74109"/>
                    <a:gd name="connsiteX5" fmla="*/ 0 w 518767"/>
                    <a:gd name="connsiteY5" fmla="*/ 37055 h 74109"/>
                    <a:gd name="connsiteX6" fmla="*/ 37055 w 518767"/>
                    <a:gd name="connsiteY6" fmla="*/ 7411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8767" h="74109">
                      <a:moveTo>
                        <a:pt x="37055" y="74110"/>
                      </a:moveTo>
                      <a:lnTo>
                        <a:pt x="481713" y="74110"/>
                      </a:lnTo>
                      <a:cubicBezTo>
                        <a:pt x="502167" y="74110"/>
                        <a:pt x="518768" y="57509"/>
                        <a:pt x="518768" y="37055"/>
                      </a:cubicBezTo>
                      <a:cubicBezTo>
                        <a:pt x="518768" y="16601"/>
                        <a:pt x="502167" y="0"/>
                        <a:pt x="481713" y="0"/>
                      </a:cubicBez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  <p:sp>
              <p:nvSpPr>
                <p:cNvPr id="61" name="Forma libre: forma 60">
                  <a:extLst>
                    <a:ext uri="{FF2B5EF4-FFF2-40B4-BE49-F238E27FC236}">
                      <a16:creationId xmlns:a16="http://schemas.microsoft.com/office/drawing/2014/main" id="{DD4BD191-D1D5-443F-A0A3-7E074626622C}"/>
                    </a:ext>
                  </a:extLst>
                </p:cNvPr>
                <p:cNvSpPr/>
                <p:nvPr/>
              </p:nvSpPr>
              <p:spPr>
                <a:xfrm>
                  <a:off x="3724577" y="4761745"/>
                  <a:ext cx="518767" cy="74109"/>
                </a:xfrm>
                <a:custGeom>
                  <a:avLst/>
                  <a:gdLst>
                    <a:gd name="connsiteX0" fmla="*/ 37055 w 518767"/>
                    <a:gd name="connsiteY0" fmla="*/ 74110 h 74109"/>
                    <a:gd name="connsiteX1" fmla="*/ 481713 w 518767"/>
                    <a:gd name="connsiteY1" fmla="*/ 74110 h 74109"/>
                    <a:gd name="connsiteX2" fmla="*/ 518768 w 518767"/>
                    <a:gd name="connsiteY2" fmla="*/ 37055 h 74109"/>
                    <a:gd name="connsiteX3" fmla="*/ 481713 w 518767"/>
                    <a:gd name="connsiteY3" fmla="*/ 0 h 74109"/>
                    <a:gd name="connsiteX4" fmla="*/ 37055 w 518767"/>
                    <a:gd name="connsiteY4" fmla="*/ 0 h 74109"/>
                    <a:gd name="connsiteX5" fmla="*/ 0 w 518767"/>
                    <a:gd name="connsiteY5" fmla="*/ 37055 h 74109"/>
                    <a:gd name="connsiteX6" fmla="*/ 37055 w 518767"/>
                    <a:gd name="connsiteY6" fmla="*/ 7411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8767" h="74109">
                      <a:moveTo>
                        <a:pt x="37055" y="74110"/>
                      </a:moveTo>
                      <a:lnTo>
                        <a:pt x="481713" y="74110"/>
                      </a:lnTo>
                      <a:cubicBezTo>
                        <a:pt x="502167" y="74110"/>
                        <a:pt x="518768" y="57509"/>
                        <a:pt x="518768" y="37055"/>
                      </a:cubicBezTo>
                      <a:cubicBezTo>
                        <a:pt x="518768" y="16601"/>
                        <a:pt x="502167" y="0"/>
                        <a:pt x="481713" y="0"/>
                      </a:cubicBez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  <p:sp>
              <p:nvSpPr>
                <p:cNvPr id="62" name="Forma libre: forma 61">
                  <a:extLst>
                    <a:ext uri="{FF2B5EF4-FFF2-40B4-BE49-F238E27FC236}">
                      <a16:creationId xmlns:a16="http://schemas.microsoft.com/office/drawing/2014/main" id="{94BF2B8A-8C03-4215-8959-AD93C7F7198A}"/>
                    </a:ext>
                  </a:extLst>
                </p:cNvPr>
                <p:cNvSpPr/>
                <p:nvPr/>
              </p:nvSpPr>
              <p:spPr>
                <a:xfrm>
                  <a:off x="3724577" y="4539416"/>
                  <a:ext cx="963425" cy="74109"/>
                </a:xfrm>
                <a:custGeom>
                  <a:avLst/>
                  <a:gdLst>
                    <a:gd name="connsiteX0" fmla="*/ 926371 w 963425"/>
                    <a:gd name="connsiteY0" fmla="*/ 0 h 74109"/>
                    <a:gd name="connsiteX1" fmla="*/ 37055 w 963425"/>
                    <a:gd name="connsiteY1" fmla="*/ 0 h 74109"/>
                    <a:gd name="connsiteX2" fmla="*/ 0 w 963425"/>
                    <a:gd name="connsiteY2" fmla="*/ 37055 h 74109"/>
                    <a:gd name="connsiteX3" fmla="*/ 37055 w 963425"/>
                    <a:gd name="connsiteY3" fmla="*/ 74110 h 74109"/>
                    <a:gd name="connsiteX4" fmla="*/ 926371 w 963425"/>
                    <a:gd name="connsiteY4" fmla="*/ 74110 h 74109"/>
                    <a:gd name="connsiteX5" fmla="*/ 963426 w 963425"/>
                    <a:gd name="connsiteY5" fmla="*/ 37055 h 74109"/>
                    <a:gd name="connsiteX6" fmla="*/ 926371 w 963425"/>
                    <a:gd name="connsiteY6" fmla="*/ 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63425" h="74109">
                      <a:moveTo>
                        <a:pt x="926371" y="0"/>
                      </a:move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lnTo>
                        <a:pt x="926371" y="74110"/>
                      </a:lnTo>
                      <a:cubicBezTo>
                        <a:pt x="946825" y="74110"/>
                        <a:pt x="963426" y="57509"/>
                        <a:pt x="963426" y="37055"/>
                      </a:cubicBezTo>
                      <a:cubicBezTo>
                        <a:pt x="963426" y="16601"/>
                        <a:pt x="946825" y="0"/>
                        <a:pt x="926371" y="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  <p:sp>
              <p:nvSpPr>
                <p:cNvPr id="63" name="Forma libre: forma 62">
                  <a:extLst>
                    <a:ext uri="{FF2B5EF4-FFF2-40B4-BE49-F238E27FC236}">
                      <a16:creationId xmlns:a16="http://schemas.microsoft.com/office/drawing/2014/main" id="{6D949B2E-9E17-4C16-97C7-C4427AC1D08F}"/>
                    </a:ext>
                  </a:extLst>
                </p:cNvPr>
                <p:cNvSpPr/>
                <p:nvPr/>
              </p:nvSpPr>
              <p:spPr>
                <a:xfrm>
                  <a:off x="3724577" y="4984074"/>
                  <a:ext cx="963425" cy="74109"/>
                </a:xfrm>
                <a:custGeom>
                  <a:avLst/>
                  <a:gdLst>
                    <a:gd name="connsiteX0" fmla="*/ 926371 w 963425"/>
                    <a:gd name="connsiteY0" fmla="*/ 0 h 74109"/>
                    <a:gd name="connsiteX1" fmla="*/ 37055 w 963425"/>
                    <a:gd name="connsiteY1" fmla="*/ 0 h 74109"/>
                    <a:gd name="connsiteX2" fmla="*/ 0 w 963425"/>
                    <a:gd name="connsiteY2" fmla="*/ 37055 h 74109"/>
                    <a:gd name="connsiteX3" fmla="*/ 37055 w 963425"/>
                    <a:gd name="connsiteY3" fmla="*/ 74110 h 74109"/>
                    <a:gd name="connsiteX4" fmla="*/ 926371 w 963425"/>
                    <a:gd name="connsiteY4" fmla="*/ 74110 h 74109"/>
                    <a:gd name="connsiteX5" fmla="*/ 963426 w 963425"/>
                    <a:gd name="connsiteY5" fmla="*/ 37055 h 74109"/>
                    <a:gd name="connsiteX6" fmla="*/ 926371 w 963425"/>
                    <a:gd name="connsiteY6" fmla="*/ 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63425" h="74109">
                      <a:moveTo>
                        <a:pt x="926371" y="0"/>
                      </a:move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lnTo>
                        <a:pt x="926371" y="74110"/>
                      </a:lnTo>
                      <a:cubicBezTo>
                        <a:pt x="946825" y="74110"/>
                        <a:pt x="963426" y="57509"/>
                        <a:pt x="963426" y="37055"/>
                      </a:cubicBezTo>
                      <a:cubicBezTo>
                        <a:pt x="963426" y="16601"/>
                        <a:pt x="946825" y="0"/>
                        <a:pt x="926371" y="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</p:grpSp>
        </p:grpSp>
        <p:grpSp>
          <p:nvGrpSpPr>
            <p:cNvPr id="64" name="Gráfico 54">
              <a:extLst>
                <a:ext uri="{FF2B5EF4-FFF2-40B4-BE49-F238E27FC236}">
                  <a16:creationId xmlns:a16="http://schemas.microsoft.com/office/drawing/2014/main" id="{8E71C1D6-DF0E-4130-8927-CF15027A8B90}"/>
                </a:ext>
              </a:extLst>
            </p:cNvPr>
            <p:cNvGrpSpPr/>
            <p:nvPr/>
          </p:nvGrpSpPr>
          <p:grpSpPr>
            <a:xfrm>
              <a:off x="7522885" y="2641047"/>
              <a:ext cx="608370" cy="630223"/>
              <a:chOff x="3354029" y="3650101"/>
              <a:chExt cx="1704522" cy="1704522"/>
            </a:xfrm>
          </p:grpSpPr>
          <p:sp>
            <p:nvSpPr>
              <p:cNvPr id="65" name="Forma libre: forma 64">
                <a:extLst>
                  <a:ext uri="{FF2B5EF4-FFF2-40B4-BE49-F238E27FC236}">
                    <a16:creationId xmlns:a16="http://schemas.microsoft.com/office/drawing/2014/main" id="{590D1FBE-723A-4E04-83F1-8076F3432BA4}"/>
                  </a:ext>
                </a:extLst>
              </p:cNvPr>
              <p:cNvSpPr/>
              <p:nvPr/>
            </p:nvSpPr>
            <p:spPr>
              <a:xfrm>
                <a:off x="3539303" y="3687155"/>
                <a:ext cx="1333973" cy="1630412"/>
              </a:xfrm>
              <a:custGeom>
                <a:avLst/>
                <a:gdLst>
                  <a:gd name="connsiteX0" fmla="*/ 1333974 w 1333973"/>
                  <a:gd name="connsiteY0" fmla="*/ 444658 h 1630412"/>
                  <a:gd name="connsiteX1" fmla="*/ 1333974 w 1333973"/>
                  <a:gd name="connsiteY1" fmla="*/ 1556303 h 1630412"/>
                  <a:gd name="connsiteX2" fmla="*/ 1259864 w 1333973"/>
                  <a:gd name="connsiteY2" fmla="*/ 1630412 h 1630412"/>
                  <a:gd name="connsiteX3" fmla="*/ 74110 w 1333973"/>
                  <a:gd name="connsiteY3" fmla="*/ 1630412 h 1630412"/>
                  <a:gd name="connsiteX4" fmla="*/ 0 w 1333973"/>
                  <a:gd name="connsiteY4" fmla="*/ 1556303 h 1630412"/>
                  <a:gd name="connsiteX5" fmla="*/ 0 w 1333973"/>
                  <a:gd name="connsiteY5" fmla="*/ 74110 h 1630412"/>
                  <a:gd name="connsiteX6" fmla="*/ 74110 w 1333973"/>
                  <a:gd name="connsiteY6" fmla="*/ 0 h 1630412"/>
                  <a:gd name="connsiteX7" fmla="*/ 889316 w 1333973"/>
                  <a:gd name="connsiteY7" fmla="*/ 0 h 1630412"/>
                  <a:gd name="connsiteX8" fmla="*/ 889316 w 1333973"/>
                  <a:gd name="connsiteY8" fmla="*/ 222329 h 1630412"/>
                  <a:gd name="connsiteX9" fmla="*/ 222329 w 1333973"/>
                  <a:gd name="connsiteY9" fmla="*/ 222329 h 1630412"/>
                  <a:gd name="connsiteX10" fmla="*/ 222329 w 1333973"/>
                  <a:gd name="connsiteY10" fmla="*/ 444658 h 1630412"/>
                  <a:gd name="connsiteX11" fmla="*/ 889316 w 1333973"/>
                  <a:gd name="connsiteY11" fmla="*/ 444658 h 1630412"/>
                  <a:gd name="connsiteX12" fmla="*/ 1333974 w 1333973"/>
                  <a:gd name="connsiteY12" fmla="*/ 444658 h 1630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973" h="1630412">
                    <a:moveTo>
                      <a:pt x="1333974" y="444658"/>
                    </a:moveTo>
                    <a:lnTo>
                      <a:pt x="1333974" y="1556303"/>
                    </a:lnTo>
                    <a:cubicBezTo>
                      <a:pt x="1333974" y="1597063"/>
                      <a:pt x="1300624" y="1630412"/>
                      <a:pt x="1259864" y="1630412"/>
                    </a:cubicBezTo>
                    <a:lnTo>
                      <a:pt x="74110" y="1630412"/>
                    </a:lnTo>
                    <a:cubicBezTo>
                      <a:pt x="33349" y="1630412"/>
                      <a:pt x="0" y="1597063"/>
                      <a:pt x="0" y="1556303"/>
                    </a:cubicBezTo>
                    <a:lnTo>
                      <a:pt x="0" y="74110"/>
                    </a:lnTo>
                    <a:cubicBezTo>
                      <a:pt x="0" y="33349"/>
                      <a:pt x="33349" y="0"/>
                      <a:pt x="74110" y="0"/>
                    </a:cubicBezTo>
                    <a:lnTo>
                      <a:pt x="889316" y="0"/>
                    </a:lnTo>
                    <a:lnTo>
                      <a:pt x="889316" y="222329"/>
                    </a:lnTo>
                    <a:lnTo>
                      <a:pt x="222329" y="222329"/>
                    </a:lnTo>
                    <a:lnTo>
                      <a:pt x="222329" y="444658"/>
                    </a:lnTo>
                    <a:lnTo>
                      <a:pt x="889316" y="444658"/>
                    </a:lnTo>
                    <a:lnTo>
                      <a:pt x="1333974" y="444658"/>
                    </a:lnTo>
                    <a:close/>
                  </a:path>
                </a:pathLst>
              </a:custGeom>
              <a:solidFill>
                <a:srgbClr val="CCE4FF"/>
              </a:solidFill>
              <a:ln w="46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grpSp>
            <p:nvGrpSpPr>
              <p:cNvPr id="66" name="Gráfico 54">
                <a:extLst>
                  <a:ext uri="{FF2B5EF4-FFF2-40B4-BE49-F238E27FC236}">
                    <a16:creationId xmlns:a16="http://schemas.microsoft.com/office/drawing/2014/main" id="{CCCC1A9F-6B5A-4792-B061-EAF59C615C65}"/>
                  </a:ext>
                </a:extLst>
              </p:cNvPr>
              <p:cNvGrpSpPr/>
              <p:nvPr/>
            </p:nvGrpSpPr>
            <p:grpSpPr>
              <a:xfrm>
                <a:off x="3502248" y="3650101"/>
                <a:ext cx="1408083" cy="1704522"/>
                <a:chOff x="3502248" y="3650101"/>
                <a:chExt cx="1408083" cy="1704522"/>
              </a:xfrm>
              <a:solidFill>
                <a:srgbClr val="007AFF"/>
              </a:solidFill>
            </p:grpSpPr>
            <p:sp>
              <p:nvSpPr>
                <p:cNvPr id="67" name="Forma libre: forma 66">
                  <a:extLst>
                    <a:ext uri="{FF2B5EF4-FFF2-40B4-BE49-F238E27FC236}">
                      <a16:creationId xmlns:a16="http://schemas.microsoft.com/office/drawing/2014/main" id="{263FB513-6A20-45D3-B2A6-C386588C909C}"/>
                    </a:ext>
                  </a:extLst>
                </p:cNvPr>
                <p:cNvSpPr/>
                <p:nvPr/>
              </p:nvSpPr>
              <p:spPr>
                <a:xfrm>
                  <a:off x="3502248" y="3650101"/>
                  <a:ext cx="1408083" cy="1704522"/>
                </a:xfrm>
                <a:custGeom>
                  <a:avLst/>
                  <a:gdLst>
                    <a:gd name="connsiteX0" fmla="*/ 1000480 w 1408083"/>
                    <a:gd name="connsiteY0" fmla="*/ 0 h 1704522"/>
                    <a:gd name="connsiteX1" fmla="*/ 111164 w 1408083"/>
                    <a:gd name="connsiteY1" fmla="*/ 0 h 1704522"/>
                    <a:gd name="connsiteX2" fmla="*/ 0 w 1408083"/>
                    <a:gd name="connsiteY2" fmla="*/ 111164 h 1704522"/>
                    <a:gd name="connsiteX3" fmla="*/ 0 w 1408083"/>
                    <a:gd name="connsiteY3" fmla="*/ 1593358 h 1704522"/>
                    <a:gd name="connsiteX4" fmla="*/ 111164 w 1408083"/>
                    <a:gd name="connsiteY4" fmla="*/ 1704522 h 1704522"/>
                    <a:gd name="connsiteX5" fmla="*/ 1296919 w 1408083"/>
                    <a:gd name="connsiteY5" fmla="*/ 1704522 h 1704522"/>
                    <a:gd name="connsiteX6" fmla="*/ 1408083 w 1408083"/>
                    <a:gd name="connsiteY6" fmla="*/ 1593358 h 1704522"/>
                    <a:gd name="connsiteX7" fmla="*/ 1408083 w 1408083"/>
                    <a:gd name="connsiteY7" fmla="*/ 481713 h 1704522"/>
                    <a:gd name="connsiteX8" fmla="*/ 1408083 w 1408083"/>
                    <a:gd name="connsiteY8" fmla="*/ 407603 h 1704522"/>
                    <a:gd name="connsiteX9" fmla="*/ 1397226 w 1408083"/>
                    <a:gd name="connsiteY9" fmla="*/ 381405 h 1704522"/>
                    <a:gd name="connsiteX10" fmla="*/ 1026678 w 1408083"/>
                    <a:gd name="connsiteY10" fmla="*/ 10857 h 1704522"/>
                    <a:gd name="connsiteX11" fmla="*/ 1000480 w 1408083"/>
                    <a:gd name="connsiteY11" fmla="*/ 0 h 1704522"/>
                    <a:gd name="connsiteX12" fmla="*/ 296439 w 1408083"/>
                    <a:gd name="connsiteY12" fmla="*/ 444658 h 1704522"/>
                    <a:gd name="connsiteX13" fmla="*/ 296439 w 1408083"/>
                    <a:gd name="connsiteY13" fmla="*/ 296439 h 1704522"/>
                    <a:gd name="connsiteX14" fmla="*/ 889316 w 1408083"/>
                    <a:gd name="connsiteY14" fmla="*/ 296439 h 1704522"/>
                    <a:gd name="connsiteX15" fmla="*/ 889316 w 1408083"/>
                    <a:gd name="connsiteY15" fmla="*/ 444658 h 1704522"/>
                    <a:gd name="connsiteX16" fmla="*/ 296439 w 1408083"/>
                    <a:gd name="connsiteY16" fmla="*/ 444658 h 1704522"/>
                    <a:gd name="connsiteX17" fmla="*/ 1296919 w 1408083"/>
                    <a:gd name="connsiteY17" fmla="*/ 1630412 h 1704522"/>
                    <a:gd name="connsiteX18" fmla="*/ 111164 w 1408083"/>
                    <a:gd name="connsiteY18" fmla="*/ 1630412 h 1704522"/>
                    <a:gd name="connsiteX19" fmla="*/ 74110 w 1408083"/>
                    <a:gd name="connsiteY19" fmla="*/ 1593358 h 1704522"/>
                    <a:gd name="connsiteX20" fmla="*/ 74110 w 1408083"/>
                    <a:gd name="connsiteY20" fmla="*/ 111164 h 1704522"/>
                    <a:gd name="connsiteX21" fmla="*/ 111164 w 1408083"/>
                    <a:gd name="connsiteY21" fmla="*/ 74110 h 1704522"/>
                    <a:gd name="connsiteX22" fmla="*/ 889316 w 1408083"/>
                    <a:gd name="connsiteY22" fmla="*/ 74110 h 1704522"/>
                    <a:gd name="connsiteX23" fmla="*/ 889316 w 1408083"/>
                    <a:gd name="connsiteY23" fmla="*/ 222329 h 1704522"/>
                    <a:gd name="connsiteX24" fmla="*/ 259384 w 1408083"/>
                    <a:gd name="connsiteY24" fmla="*/ 222329 h 1704522"/>
                    <a:gd name="connsiteX25" fmla="*/ 222329 w 1408083"/>
                    <a:gd name="connsiteY25" fmla="*/ 259384 h 1704522"/>
                    <a:gd name="connsiteX26" fmla="*/ 222329 w 1408083"/>
                    <a:gd name="connsiteY26" fmla="*/ 481713 h 1704522"/>
                    <a:gd name="connsiteX27" fmla="*/ 259384 w 1408083"/>
                    <a:gd name="connsiteY27" fmla="*/ 518768 h 1704522"/>
                    <a:gd name="connsiteX28" fmla="*/ 926371 w 1408083"/>
                    <a:gd name="connsiteY28" fmla="*/ 518768 h 1704522"/>
                    <a:gd name="connsiteX29" fmla="*/ 1333974 w 1408083"/>
                    <a:gd name="connsiteY29" fmla="*/ 518768 h 1704522"/>
                    <a:gd name="connsiteX30" fmla="*/ 1333974 w 1408083"/>
                    <a:gd name="connsiteY30" fmla="*/ 1593358 h 1704522"/>
                    <a:gd name="connsiteX31" fmla="*/ 1296919 w 1408083"/>
                    <a:gd name="connsiteY31" fmla="*/ 1630412 h 1704522"/>
                    <a:gd name="connsiteX32" fmla="*/ 1333974 w 1408083"/>
                    <a:gd name="connsiteY32" fmla="*/ 444658 h 1704522"/>
                    <a:gd name="connsiteX33" fmla="*/ 963426 w 1408083"/>
                    <a:gd name="connsiteY33" fmla="*/ 444658 h 1704522"/>
                    <a:gd name="connsiteX34" fmla="*/ 963426 w 1408083"/>
                    <a:gd name="connsiteY34" fmla="*/ 74110 h 1704522"/>
                    <a:gd name="connsiteX35" fmla="*/ 985140 w 1408083"/>
                    <a:gd name="connsiteY35" fmla="*/ 74110 h 1704522"/>
                    <a:gd name="connsiteX36" fmla="*/ 1333974 w 1408083"/>
                    <a:gd name="connsiteY36" fmla="*/ 422944 h 1704522"/>
                    <a:gd name="connsiteX37" fmla="*/ 1333974 w 1408083"/>
                    <a:gd name="connsiteY37" fmla="*/ 444658 h 17045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1408083" h="1704522">
                      <a:moveTo>
                        <a:pt x="1000480" y="0"/>
                      </a:moveTo>
                      <a:lnTo>
                        <a:pt x="111164" y="0"/>
                      </a:lnTo>
                      <a:cubicBezTo>
                        <a:pt x="49876" y="0"/>
                        <a:pt x="0" y="49876"/>
                        <a:pt x="0" y="111164"/>
                      </a:cubicBezTo>
                      <a:lnTo>
                        <a:pt x="0" y="1593358"/>
                      </a:lnTo>
                      <a:cubicBezTo>
                        <a:pt x="0" y="1654646"/>
                        <a:pt x="49876" y="1704522"/>
                        <a:pt x="111164" y="1704522"/>
                      </a:cubicBezTo>
                      <a:lnTo>
                        <a:pt x="1296919" y="1704522"/>
                      </a:lnTo>
                      <a:cubicBezTo>
                        <a:pt x="1358208" y="1704522"/>
                        <a:pt x="1408083" y="1654646"/>
                        <a:pt x="1408083" y="1593358"/>
                      </a:cubicBezTo>
                      <a:lnTo>
                        <a:pt x="1408083" y="481713"/>
                      </a:lnTo>
                      <a:lnTo>
                        <a:pt x="1408083" y="407603"/>
                      </a:lnTo>
                      <a:cubicBezTo>
                        <a:pt x="1408083" y="397784"/>
                        <a:pt x="1404193" y="388335"/>
                        <a:pt x="1397226" y="381405"/>
                      </a:cubicBezTo>
                      <a:lnTo>
                        <a:pt x="1026678" y="10857"/>
                      </a:lnTo>
                      <a:cubicBezTo>
                        <a:pt x="1019749" y="3891"/>
                        <a:pt x="1010300" y="0"/>
                        <a:pt x="1000480" y="0"/>
                      </a:cubicBezTo>
                      <a:close/>
                      <a:moveTo>
                        <a:pt x="296439" y="444658"/>
                      </a:moveTo>
                      <a:lnTo>
                        <a:pt x="296439" y="296439"/>
                      </a:lnTo>
                      <a:lnTo>
                        <a:pt x="889316" y="296439"/>
                      </a:lnTo>
                      <a:lnTo>
                        <a:pt x="889316" y="444658"/>
                      </a:lnTo>
                      <a:lnTo>
                        <a:pt x="296439" y="444658"/>
                      </a:lnTo>
                      <a:close/>
                      <a:moveTo>
                        <a:pt x="1296919" y="1630412"/>
                      </a:moveTo>
                      <a:lnTo>
                        <a:pt x="111164" y="1630412"/>
                      </a:lnTo>
                      <a:cubicBezTo>
                        <a:pt x="90747" y="1630412"/>
                        <a:pt x="74110" y="1613775"/>
                        <a:pt x="74110" y="1593358"/>
                      </a:cubicBezTo>
                      <a:lnTo>
                        <a:pt x="74110" y="111164"/>
                      </a:lnTo>
                      <a:cubicBezTo>
                        <a:pt x="74110" y="90747"/>
                        <a:pt x="90747" y="74110"/>
                        <a:pt x="111164" y="74110"/>
                      </a:cubicBezTo>
                      <a:lnTo>
                        <a:pt x="889316" y="74110"/>
                      </a:lnTo>
                      <a:lnTo>
                        <a:pt x="889316" y="222329"/>
                      </a:lnTo>
                      <a:lnTo>
                        <a:pt x="259384" y="222329"/>
                      </a:lnTo>
                      <a:cubicBezTo>
                        <a:pt x="238930" y="222329"/>
                        <a:pt x="222329" y="238930"/>
                        <a:pt x="222329" y="259384"/>
                      </a:cubicBezTo>
                      <a:lnTo>
                        <a:pt x="222329" y="481713"/>
                      </a:lnTo>
                      <a:cubicBezTo>
                        <a:pt x="222329" y="502167"/>
                        <a:pt x="238930" y="518768"/>
                        <a:pt x="259384" y="518768"/>
                      </a:cubicBezTo>
                      <a:lnTo>
                        <a:pt x="926371" y="518768"/>
                      </a:lnTo>
                      <a:lnTo>
                        <a:pt x="1333974" y="518768"/>
                      </a:lnTo>
                      <a:lnTo>
                        <a:pt x="1333974" y="1593358"/>
                      </a:lnTo>
                      <a:cubicBezTo>
                        <a:pt x="1333974" y="1613775"/>
                        <a:pt x="1317336" y="1630412"/>
                        <a:pt x="1296919" y="1630412"/>
                      </a:cubicBezTo>
                      <a:close/>
                      <a:moveTo>
                        <a:pt x="1333974" y="444658"/>
                      </a:moveTo>
                      <a:lnTo>
                        <a:pt x="963426" y="444658"/>
                      </a:lnTo>
                      <a:lnTo>
                        <a:pt x="963426" y="74110"/>
                      </a:lnTo>
                      <a:lnTo>
                        <a:pt x="985140" y="74110"/>
                      </a:lnTo>
                      <a:lnTo>
                        <a:pt x="1333974" y="422944"/>
                      </a:lnTo>
                      <a:lnTo>
                        <a:pt x="1333974" y="444658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4607" cap="flat">
                  <a:solidFill>
                    <a:schemeClr val="tx1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 dirty="0"/>
                </a:p>
              </p:txBody>
            </p:sp>
            <p:sp>
              <p:nvSpPr>
                <p:cNvPr id="68" name="Forma libre: forma 67">
                  <a:extLst>
                    <a:ext uri="{FF2B5EF4-FFF2-40B4-BE49-F238E27FC236}">
                      <a16:creationId xmlns:a16="http://schemas.microsoft.com/office/drawing/2014/main" id="{CA62100D-0A8E-43CB-8A74-2D48AFB95FB7}"/>
                    </a:ext>
                  </a:extLst>
                </p:cNvPr>
                <p:cNvSpPr/>
                <p:nvPr/>
              </p:nvSpPr>
              <p:spPr>
                <a:xfrm>
                  <a:off x="3724577" y="4317087"/>
                  <a:ext cx="518767" cy="74109"/>
                </a:xfrm>
                <a:custGeom>
                  <a:avLst/>
                  <a:gdLst>
                    <a:gd name="connsiteX0" fmla="*/ 37055 w 518767"/>
                    <a:gd name="connsiteY0" fmla="*/ 74110 h 74109"/>
                    <a:gd name="connsiteX1" fmla="*/ 481713 w 518767"/>
                    <a:gd name="connsiteY1" fmla="*/ 74110 h 74109"/>
                    <a:gd name="connsiteX2" fmla="*/ 518768 w 518767"/>
                    <a:gd name="connsiteY2" fmla="*/ 37055 h 74109"/>
                    <a:gd name="connsiteX3" fmla="*/ 481713 w 518767"/>
                    <a:gd name="connsiteY3" fmla="*/ 0 h 74109"/>
                    <a:gd name="connsiteX4" fmla="*/ 37055 w 518767"/>
                    <a:gd name="connsiteY4" fmla="*/ 0 h 74109"/>
                    <a:gd name="connsiteX5" fmla="*/ 0 w 518767"/>
                    <a:gd name="connsiteY5" fmla="*/ 37055 h 74109"/>
                    <a:gd name="connsiteX6" fmla="*/ 37055 w 518767"/>
                    <a:gd name="connsiteY6" fmla="*/ 7411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8767" h="74109">
                      <a:moveTo>
                        <a:pt x="37055" y="74110"/>
                      </a:moveTo>
                      <a:lnTo>
                        <a:pt x="481713" y="74110"/>
                      </a:lnTo>
                      <a:cubicBezTo>
                        <a:pt x="502167" y="74110"/>
                        <a:pt x="518768" y="57509"/>
                        <a:pt x="518768" y="37055"/>
                      </a:cubicBezTo>
                      <a:cubicBezTo>
                        <a:pt x="518768" y="16601"/>
                        <a:pt x="502167" y="0"/>
                        <a:pt x="481713" y="0"/>
                      </a:cubicBez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  <p:sp>
              <p:nvSpPr>
                <p:cNvPr id="69" name="Forma libre: forma 68">
                  <a:extLst>
                    <a:ext uri="{FF2B5EF4-FFF2-40B4-BE49-F238E27FC236}">
                      <a16:creationId xmlns:a16="http://schemas.microsoft.com/office/drawing/2014/main" id="{BDB3E669-6CE4-4590-9B37-7A53FB56C7ED}"/>
                    </a:ext>
                  </a:extLst>
                </p:cNvPr>
                <p:cNvSpPr/>
                <p:nvPr/>
              </p:nvSpPr>
              <p:spPr>
                <a:xfrm>
                  <a:off x="3724577" y="4761745"/>
                  <a:ext cx="518767" cy="74109"/>
                </a:xfrm>
                <a:custGeom>
                  <a:avLst/>
                  <a:gdLst>
                    <a:gd name="connsiteX0" fmla="*/ 37055 w 518767"/>
                    <a:gd name="connsiteY0" fmla="*/ 74110 h 74109"/>
                    <a:gd name="connsiteX1" fmla="*/ 481713 w 518767"/>
                    <a:gd name="connsiteY1" fmla="*/ 74110 h 74109"/>
                    <a:gd name="connsiteX2" fmla="*/ 518768 w 518767"/>
                    <a:gd name="connsiteY2" fmla="*/ 37055 h 74109"/>
                    <a:gd name="connsiteX3" fmla="*/ 481713 w 518767"/>
                    <a:gd name="connsiteY3" fmla="*/ 0 h 74109"/>
                    <a:gd name="connsiteX4" fmla="*/ 37055 w 518767"/>
                    <a:gd name="connsiteY4" fmla="*/ 0 h 74109"/>
                    <a:gd name="connsiteX5" fmla="*/ 0 w 518767"/>
                    <a:gd name="connsiteY5" fmla="*/ 37055 h 74109"/>
                    <a:gd name="connsiteX6" fmla="*/ 37055 w 518767"/>
                    <a:gd name="connsiteY6" fmla="*/ 7411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8767" h="74109">
                      <a:moveTo>
                        <a:pt x="37055" y="74110"/>
                      </a:moveTo>
                      <a:lnTo>
                        <a:pt x="481713" y="74110"/>
                      </a:lnTo>
                      <a:cubicBezTo>
                        <a:pt x="502167" y="74110"/>
                        <a:pt x="518768" y="57509"/>
                        <a:pt x="518768" y="37055"/>
                      </a:cubicBezTo>
                      <a:cubicBezTo>
                        <a:pt x="518768" y="16601"/>
                        <a:pt x="502167" y="0"/>
                        <a:pt x="481713" y="0"/>
                      </a:cubicBez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  <p:sp>
              <p:nvSpPr>
                <p:cNvPr id="70" name="Forma libre: forma 69">
                  <a:extLst>
                    <a:ext uri="{FF2B5EF4-FFF2-40B4-BE49-F238E27FC236}">
                      <a16:creationId xmlns:a16="http://schemas.microsoft.com/office/drawing/2014/main" id="{0FC0BB98-888B-4D27-AB28-AA4AAD5F4848}"/>
                    </a:ext>
                  </a:extLst>
                </p:cNvPr>
                <p:cNvSpPr/>
                <p:nvPr/>
              </p:nvSpPr>
              <p:spPr>
                <a:xfrm>
                  <a:off x="3724577" y="4539416"/>
                  <a:ext cx="963425" cy="74109"/>
                </a:xfrm>
                <a:custGeom>
                  <a:avLst/>
                  <a:gdLst>
                    <a:gd name="connsiteX0" fmla="*/ 926371 w 963425"/>
                    <a:gd name="connsiteY0" fmla="*/ 0 h 74109"/>
                    <a:gd name="connsiteX1" fmla="*/ 37055 w 963425"/>
                    <a:gd name="connsiteY1" fmla="*/ 0 h 74109"/>
                    <a:gd name="connsiteX2" fmla="*/ 0 w 963425"/>
                    <a:gd name="connsiteY2" fmla="*/ 37055 h 74109"/>
                    <a:gd name="connsiteX3" fmla="*/ 37055 w 963425"/>
                    <a:gd name="connsiteY3" fmla="*/ 74110 h 74109"/>
                    <a:gd name="connsiteX4" fmla="*/ 926371 w 963425"/>
                    <a:gd name="connsiteY4" fmla="*/ 74110 h 74109"/>
                    <a:gd name="connsiteX5" fmla="*/ 963426 w 963425"/>
                    <a:gd name="connsiteY5" fmla="*/ 37055 h 74109"/>
                    <a:gd name="connsiteX6" fmla="*/ 926371 w 963425"/>
                    <a:gd name="connsiteY6" fmla="*/ 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63425" h="74109">
                      <a:moveTo>
                        <a:pt x="926371" y="0"/>
                      </a:move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lnTo>
                        <a:pt x="926371" y="74110"/>
                      </a:lnTo>
                      <a:cubicBezTo>
                        <a:pt x="946825" y="74110"/>
                        <a:pt x="963426" y="57509"/>
                        <a:pt x="963426" y="37055"/>
                      </a:cubicBezTo>
                      <a:cubicBezTo>
                        <a:pt x="963426" y="16601"/>
                        <a:pt x="946825" y="0"/>
                        <a:pt x="926371" y="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  <p:sp>
              <p:nvSpPr>
                <p:cNvPr id="71" name="Forma libre: forma 70">
                  <a:extLst>
                    <a:ext uri="{FF2B5EF4-FFF2-40B4-BE49-F238E27FC236}">
                      <a16:creationId xmlns:a16="http://schemas.microsoft.com/office/drawing/2014/main" id="{CA614198-802F-4B53-A06E-B217CFD509B9}"/>
                    </a:ext>
                  </a:extLst>
                </p:cNvPr>
                <p:cNvSpPr/>
                <p:nvPr/>
              </p:nvSpPr>
              <p:spPr>
                <a:xfrm>
                  <a:off x="3724577" y="4984074"/>
                  <a:ext cx="963425" cy="74109"/>
                </a:xfrm>
                <a:custGeom>
                  <a:avLst/>
                  <a:gdLst>
                    <a:gd name="connsiteX0" fmla="*/ 926371 w 963425"/>
                    <a:gd name="connsiteY0" fmla="*/ 0 h 74109"/>
                    <a:gd name="connsiteX1" fmla="*/ 37055 w 963425"/>
                    <a:gd name="connsiteY1" fmla="*/ 0 h 74109"/>
                    <a:gd name="connsiteX2" fmla="*/ 0 w 963425"/>
                    <a:gd name="connsiteY2" fmla="*/ 37055 h 74109"/>
                    <a:gd name="connsiteX3" fmla="*/ 37055 w 963425"/>
                    <a:gd name="connsiteY3" fmla="*/ 74110 h 74109"/>
                    <a:gd name="connsiteX4" fmla="*/ 926371 w 963425"/>
                    <a:gd name="connsiteY4" fmla="*/ 74110 h 74109"/>
                    <a:gd name="connsiteX5" fmla="*/ 963426 w 963425"/>
                    <a:gd name="connsiteY5" fmla="*/ 37055 h 74109"/>
                    <a:gd name="connsiteX6" fmla="*/ 926371 w 963425"/>
                    <a:gd name="connsiteY6" fmla="*/ 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63425" h="74109">
                      <a:moveTo>
                        <a:pt x="926371" y="0"/>
                      </a:move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lnTo>
                        <a:pt x="926371" y="74110"/>
                      </a:lnTo>
                      <a:cubicBezTo>
                        <a:pt x="946825" y="74110"/>
                        <a:pt x="963426" y="57509"/>
                        <a:pt x="963426" y="37055"/>
                      </a:cubicBezTo>
                      <a:cubicBezTo>
                        <a:pt x="963426" y="16601"/>
                        <a:pt x="946825" y="0"/>
                        <a:pt x="926371" y="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</p:grpSp>
        </p:grpSp>
        <p:grpSp>
          <p:nvGrpSpPr>
            <p:cNvPr id="72" name="Gráfico 54">
              <a:extLst>
                <a:ext uri="{FF2B5EF4-FFF2-40B4-BE49-F238E27FC236}">
                  <a16:creationId xmlns:a16="http://schemas.microsoft.com/office/drawing/2014/main" id="{9B0840A7-CD7E-4C87-9B1F-16469AD44BD8}"/>
                </a:ext>
              </a:extLst>
            </p:cNvPr>
            <p:cNvGrpSpPr/>
            <p:nvPr/>
          </p:nvGrpSpPr>
          <p:grpSpPr>
            <a:xfrm>
              <a:off x="10167378" y="2714003"/>
              <a:ext cx="608370" cy="630223"/>
              <a:chOff x="3354029" y="3650101"/>
              <a:chExt cx="1704522" cy="1704522"/>
            </a:xfrm>
          </p:grpSpPr>
          <p:sp>
            <p:nvSpPr>
              <p:cNvPr id="73" name="Forma libre: forma 72">
                <a:extLst>
                  <a:ext uri="{FF2B5EF4-FFF2-40B4-BE49-F238E27FC236}">
                    <a16:creationId xmlns:a16="http://schemas.microsoft.com/office/drawing/2014/main" id="{E54C23C5-C205-43DD-BC36-56A24EAA5E07}"/>
                  </a:ext>
                </a:extLst>
              </p:cNvPr>
              <p:cNvSpPr/>
              <p:nvPr/>
            </p:nvSpPr>
            <p:spPr>
              <a:xfrm>
                <a:off x="3539303" y="3687155"/>
                <a:ext cx="1333973" cy="1630412"/>
              </a:xfrm>
              <a:custGeom>
                <a:avLst/>
                <a:gdLst>
                  <a:gd name="connsiteX0" fmla="*/ 1333974 w 1333973"/>
                  <a:gd name="connsiteY0" fmla="*/ 444658 h 1630412"/>
                  <a:gd name="connsiteX1" fmla="*/ 1333974 w 1333973"/>
                  <a:gd name="connsiteY1" fmla="*/ 1556303 h 1630412"/>
                  <a:gd name="connsiteX2" fmla="*/ 1259864 w 1333973"/>
                  <a:gd name="connsiteY2" fmla="*/ 1630412 h 1630412"/>
                  <a:gd name="connsiteX3" fmla="*/ 74110 w 1333973"/>
                  <a:gd name="connsiteY3" fmla="*/ 1630412 h 1630412"/>
                  <a:gd name="connsiteX4" fmla="*/ 0 w 1333973"/>
                  <a:gd name="connsiteY4" fmla="*/ 1556303 h 1630412"/>
                  <a:gd name="connsiteX5" fmla="*/ 0 w 1333973"/>
                  <a:gd name="connsiteY5" fmla="*/ 74110 h 1630412"/>
                  <a:gd name="connsiteX6" fmla="*/ 74110 w 1333973"/>
                  <a:gd name="connsiteY6" fmla="*/ 0 h 1630412"/>
                  <a:gd name="connsiteX7" fmla="*/ 889316 w 1333973"/>
                  <a:gd name="connsiteY7" fmla="*/ 0 h 1630412"/>
                  <a:gd name="connsiteX8" fmla="*/ 889316 w 1333973"/>
                  <a:gd name="connsiteY8" fmla="*/ 222329 h 1630412"/>
                  <a:gd name="connsiteX9" fmla="*/ 222329 w 1333973"/>
                  <a:gd name="connsiteY9" fmla="*/ 222329 h 1630412"/>
                  <a:gd name="connsiteX10" fmla="*/ 222329 w 1333973"/>
                  <a:gd name="connsiteY10" fmla="*/ 444658 h 1630412"/>
                  <a:gd name="connsiteX11" fmla="*/ 889316 w 1333973"/>
                  <a:gd name="connsiteY11" fmla="*/ 444658 h 1630412"/>
                  <a:gd name="connsiteX12" fmla="*/ 1333974 w 1333973"/>
                  <a:gd name="connsiteY12" fmla="*/ 444658 h 1630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973" h="1630412">
                    <a:moveTo>
                      <a:pt x="1333974" y="444658"/>
                    </a:moveTo>
                    <a:lnTo>
                      <a:pt x="1333974" y="1556303"/>
                    </a:lnTo>
                    <a:cubicBezTo>
                      <a:pt x="1333974" y="1597063"/>
                      <a:pt x="1300624" y="1630412"/>
                      <a:pt x="1259864" y="1630412"/>
                    </a:cubicBezTo>
                    <a:lnTo>
                      <a:pt x="74110" y="1630412"/>
                    </a:lnTo>
                    <a:cubicBezTo>
                      <a:pt x="33349" y="1630412"/>
                      <a:pt x="0" y="1597063"/>
                      <a:pt x="0" y="1556303"/>
                    </a:cubicBezTo>
                    <a:lnTo>
                      <a:pt x="0" y="74110"/>
                    </a:lnTo>
                    <a:cubicBezTo>
                      <a:pt x="0" y="33349"/>
                      <a:pt x="33349" y="0"/>
                      <a:pt x="74110" y="0"/>
                    </a:cubicBezTo>
                    <a:lnTo>
                      <a:pt x="889316" y="0"/>
                    </a:lnTo>
                    <a:lnTo>
                      <a:pt x="889316" y="222329"/>
                    </a:lnTo>
                    <a:lnTo>
                      <a:pt x="222329" y="222329"/>
                    </a:lnTo>
                    <a:lnTo>
                      <a:pt x="222329" y="444658"/>
                    </a:lnTo>
                    <a:lnTo>
                      <a:pt x="889316" y="444658"/>
                    </a:lnTo>
                    <a:lnTo>
                      <a:pt x="1333974" y="444658"/>
                    </a:lnTo>
                    <a:close/>
                  </a:path>
                </a:pathLst>
              </a:custGeom>
              <a:solidFill>
                <a:srgbClr val="CCE4FF"/>
              </a:solidFill>
              <a:ln w="46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grpSp>
            <p:nvGrpSpPr>
              <p:cNvPr id="74" name="Gráfico 54">
                <a:extLst>
                  <a:ext uri="{FF2B5EF4-FFF2-40B4-BE49-F238E27FC236}">
                    <a16:creationId xmlns:a16="http://schemas.microsoft.com/office/drawing/2014/main" id="{CA380F26-38BC-4AED-A9F4-CF6FF3F9B3FC}"/>
                  </a:ext>
                </a:extLst>
              </p:cNvPr>
              <p:cNvGrpSpPr/>
              <p:nvPr/>
            </p:nvGrpSpPr>
            <p:grpSpPr>
              <a:xfrm>
                <a:off x="3502248" y="3650101"/>
                <a:ext cx="1408083" cy="1704522"/>
                <a:chOff x="3502248" y="3650101"/>
                <a:chExt cx="1408083" cy="1704522"/>
              </a:xfrm>
              <a:solidFill>
                <a:srgbClr val="007AFF"/>
              </a:solidFill>
            </p:grpSpPr>
            <p:sp>
              <p:nvSpPr>
                <p:cNvPr id="75" name="Forma libre: forma 74">
                  <a:extLst>
                    <a:ext uri="{FF2B5EF4-FFF2-40B4-BE49-F238E27FC236}">
                      <a16:creationId xmlns:a16="http://schemas.microsoft.com/office/drawing/2014/main" id="{4B3B6383-1FBA-4E42-B707-5D1C8FD11A70}"/>
                    </a:ext>
                  </a:extLst>
                </p:cNvPr>
                <p:cNvSpPr/>
                <p:nvPr/>
              </p:nvSpPr>
              <p:spPr>
                <a:xfrm>
                  <a:off x="3502248" y="3650101"/>
                  <a:ext cx="1408083" cy="1704522"/>
                </a:xfrm>
                <a:custGeom>
                  <a:avLst/>
                  <a:gdLst>
                    <a:gd name="connsiteX0" fmla="*/ 1000480 w 1408083"/>
                    <a:gd name="connsiteY0" fmla="*/ 0 h 1704522"/>
                    <a:gd name="connsiteX1" fmla="*/ 111164 w 1408083"/>
                    <a:gd name="connsiteY1" fmla="*/ 0 h 1704522"/>
                    <a:gd name="connsiteX2" fmla="*/ 0 w 1408083"/>
                    <a:gd name="connsiteY2" fmla="*/ 111164 h 1704522"/>
                    <a:gd name="connsiteX3" fmla="*/ 0 w 1408083"/>
                    <a:gd name="connsiteY3" fmla="*/ 1593358 h 1704522"/>
                    <a:gd name="connsiteX4" fmla="*/ 111164 w 1408083"/>
                    <a:gd name="connsiteY4" fmla="*/ 1704522 h 1704522"/>
                    <a:gd name="connsiteX5" fmla="*/ 1296919 w 1408083"/>
                    <a:gd name="connsiteY5" fmla="*/ 1704522 h 1704522"/>
                    <a:gd name="connsiteX6" fmla="*/ 1408083 w 1408083"/>
                    <a:gd name="connsiteY6" fmla="*/ 1593358 h 1704522"/>
                    <a:gd name="connsiteX7" fmla="*/ 1408083 w 1408083"/>
                    <a:gd name="connsiteY7" fmla="*/ 481713 h 1704522"/>
                    <a:gd name="connsiteX8" fmla="*/ 1408083 w 1408083"/>
                    <a:gd name="connsiteY8" fmla="*/ 407603 h 1704522"/>
                    <a:gd name="connsiteX9" fmla="*/ 1397226 w 1408083"/>
                    <a:gd name="connsiteY9" fmla="*/ 381405 h 1704522"/>
                    <a:gd name="connsiteX10" fmla="*/ 1026678 w 1408083"/>
                    <a:gd name="connsiteY10" fmla="*/ 10857 h 1704522"/>
                    <a:gd name="connsiteX11" fmla="*/ 1000480 w 1408083"/>
                    <a:gd name="connsiteY11" fmla="*/ 0 h 1704522"/>
                    <a:gd name="connsiteX12" fmla="*/ 296439 w 1408083"/>
                    <a:gd name="connsiteY12" fmla="*/ 444658 h 1704522"/>
                    <a:gd name="connsiteX13" fmla="*/ 296439 w 1408083"/>
                    <a:gd name="connsiteY13" fmla="*/ 296439 h 1704522"/>
                    <a:gd name="connsiteX14" fmla="*/ 889316 w 1408083"/>
                    <a:gd name="connsiteY14" fmla="*/ 296439 h 1704522"/>
                    <a:gd name="connsiteX15" fmla="*/ 889316 w 1408083"/>
                    <a:gd name="connsiteY15" fmla="*/ 444658 h 1704522"/>
                    <a:gd name="connsiteX16" fmla="*/ 296439 w 1408083"/>
                    <a:gd name="connsiteY16" fmla="*/ 444658 h 1704522"/>
                    <a:gd name="connsiteX17" fmla="*/ 1296919 w 1408083"/>
                    <a:gd name="connsiteY17" fmla="*/ 1630412 h 1704522"/>
                    <a:gd name="connsiteX18" fmla="*/ 111164 w 1408083"/>
                    <a:gd name="connsiteY18" fmla="*/ 1630412 h 1704522"/>
                    <a:gd name="connsiteX19" fmla="*/ 74110 w 1408083"/>
                    <a:gd name="connsiteY19" fmla="*/ 1593358 h 1704522"/>
                    <a:gd name="connsiteX20" fmla="*/ 74110 w 1408083"/>
                    <a:gd name="connsiteY20" fmla="*/ 111164 h 1704522"/>
                    <a:gd name="connsiteX21" fmla="*/ 111164 w 1408083"/>
                    <a:gd name="connsiteY21" fmla="*/ 74110 h 1704522"/>
                    <a:gd name="connsiteX22" fmla="*/ 889316 w 1408083"/>
                    <a:gd name="connsiteY22" fmla="*/ 74110 h 1704522"/>
                    <a:gd name="connsiteX23" fmla="*/ 889316 w 1408083"/>
                    <a:gd name="connsiteY23" fmla="*/ 222329 h 1704522"/>
                    <a:gd name="connsiteX24" fmla="*/ 259384 w 1408083"/>
                    <a:gd name="connsiteY24" fmla="*/ 222329 h 1704522"/>
                    <a:gd name="connsiteX25" fmla="*/ 222329 w 1408083"/>
                    <a:gd name="connsiteY25" fmla="*/ 259384 h 1704522"/>
                    <a:gd name="connsiteX26" fmla="*/ 222329 w 1408083"/>
                    <a:gd name="connsiteY26" fmla="*/ 481713 h 1704522"/>
                    <a:gd name="connsiteX27" fmla="*/ 259384 w 1408083"/>
                    <a:gd name="connsiteY27" fmla="*/ 518768 h 1704522"/>
                    <a:gd name="connsiteX28" fmla="*/ 926371 w 1408083"/>
                    <a:gd name="connsiteY28" fmla="*/ 518768 h 1704522"/>
                    <a:gd name="connsiteX29" fmla="*/ 1333974 w 1408083"/>
                    <a:gd name="connsiteY29" fmla="*/ 518768 h 1704522"/>
                    <a:gd name="connsiteX30" fmla="*/ 1333974 w 1408083"/>
                    <a:gd name="connsiteY30" fmla="*/ 1593358 h 1704522"/>
                    <a:gd name="connsiteX31" fmla="*/ 1296919 w 1408083"/>
                    <a:gd name="connsiteY31" fmla="*/ 1630412 h 1704522"/>
                    <a:gd name="connsiteX32" fmla="*/ 1333974 w 1408083"/>
                    <a:gd name="connsiteY32" fmla="*/ 444658 h 1704522"/>
                    <a:gd name="connsiteX33" fmla="*/ 963426 w 1408083"/>
                    <a:gd name="connsiteY33" fmla="*/ 444658 h 1704522"/>
                    <a:gd name="connsiteX34" fmla="*/ 963426 w 1408083"/>
                    <a:gd name="connsiteY34" fmla="*/ 74110 h 1704522"/>
                    <a:gd name="connsiteX35" fmla="*/ 985140 w 1408083"/>
                    <a:gd name="connsiteY35" fmla="*/ 74110 h 1704522"/>
                    <a:gd name="connsiteX36" fmla="*/ 1333974 w 1408083"/>
                    <a:gd name="connsiteY36" fmla="*/ 422944 h 1704522"/>
                    <a:gd name="connsiteX37" fmla="*/ 1333974 w 1408083"/>
                    <a:gd name="connsiteY37" fmla="*/ 444658 h 17045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1408083" h="1704522">
                      <a:moveTo>
                        <a:pt x="1000480" y="0"/>
                      </a:moveTo>
                      <a:lnTo>
                        <a:pt x="111164" y="0"/>
                      </a:lnTo>
                      <a:cubicBezTo>
                        <a:pt x="49876" y="0"/>
                        <a:pt x="0" y="49876"/>
                        <a:pt x="0" y="111164"/>
                      </a:cubicBezTo>
                      <a:lnTo>
                        <a:pt x="0" y="1593358"/>
                      </a:lnTo>
                      <a:cubicBezTo>
                        <a:pt x="0" y="1654646"/>
                        <a:pt x="49876" y="1704522"/>
                        <a:pt x="111164" y="1704522"/>
                      </a:cubicBezTo>
                      <a:lnTo>
                        <a:pt x="1296919" y="1704522"/>
                      </a:lnTo>
                      <a:cubicBezTo>
                        <a:pt x="1358208" y="1704522"/>
                        <a:pt x="1408083" y="1654646"/>
                        <a:pt x="1408083" y="1593358"/>
                      </a:cubicBezTo>
                      <a:lnTo>
                        <a:pt x="1408083" y="481713"/>
                      </a:lnTo>
                      <a:lnTo>
                        <a:pt x="1408083" y="407603"/>
                      </a:lnTo>
                      <a:cubicBezTo>
                        <a:pt x="1408083" y="397784"/>
                        <a:pt x="1404193" y="388335"/>
                        <a:pt x="1397226" y="381405"/>
                      </a:cubicBezTo>
                      <a:lnTo>
                        <a:pt x="1026678" y="10857"/>
                      </a:lnTo>
                      <a:cubicBezTo>
                        <a:pt x="1019749" y="3891"/>
                        <a:pt x="1010300" y="0"/>
                        <a:pt x="1000480" y="0"/>
                      </a:cubicBezTo>
                      <a:close/>
                      <a:moveTo>
                        <a:pt x="296439" y="444658"/>
                      </a:moveTo>
                      <a:lnTo>
                        <a:pt x="296439" y="296439"/>
                      </a:lnTo>
                      <a:lnTo>
                        <a:pt x="889316" y="296439"/>
                      </a:lnTo>
                      <a:lnTo>
                        <a:pt x="889316" y="444658"/>
                      </a:lnTo>
                      <a:lnTo>
                        <a:pt x="296439" y="444658"/>
                      </a:lnTo>
                      <a:close/>
                      <a:moveTo>
                        <a:pt x="1296919" y="1630412"/>
                      </a:moveTo>
                      <a:lnTo>
                        <a:pt x="111164" y="1630412"/>
                      </a:lnTo>
                      <a:cubicBezTo>
                        <a:pt x="90747" y="1630412"/>
                        <a:pt x="74110" y="1613775"/>
                        <a:pt x="74110" y="1593358"/>
                      </a:cubicBezTo>
                      <a:lnTo>
                        <a:pt x="74110" y="111164"/>
                      </a:lnTo>
                      <a:cubicBezTo>
                        <a:pt x="74110" y="90747"/>
                        <a:pt x="90747" y="74110"/>
                        <a:pt x="111164" y="74110"/>
                      </a:cubicBezTo>
                      <a:lnTo>
                        <a:pt x="889316" y="74110"/>
                      </a:lnTo>
                      <a:lnTo>
                        <a:pt x="889316" y="222329"/>
                      </a:lnTo>
                      <a:lnTo>
                        <a:pt x="259384" y="222329"/>
                      </a:lnTo>
                      <a:cubicBezTo>
                        <a:pt x="238930" y="222329"/>
                        <a:pt x="222329" y="238930"/>
                        <a:pt x="222329" y="259384"/>
                      </a:cubicBezTo>
                      <a:lnTo>
                        <a:pt x="222329" y="481713"/>
                      </a:lnTo>
                      <a:cubicBezTo>
                        <a:pt x="222329" y="502167"/>
                        <a:pt x="238930" y="518768"/>
                        <a:pt x="259384" y="518768"/>
                      </a:cubicBezTo>
                      <a:lnTo>
                        <a:pt x="926371" y="518768"/>
                      </a:lnTo>
                      <a:lnTo>
                        <a:pt x="1333974" y="518768"/>
                      </a:lnTo>
                      <a:lnTo>
                        <a:pt x="1333974" y="1593358"/>
                      </a:lnTo>
                      <a:cubicBezTo>
                        <a:pt x="1333974" y="1613775"/>
                        <a:pt x="1317336" y="1630412"/>
                        <a:pt x="1296919" y="1630412"/>
                      </a:cubicBezTo>
                      <a:close/>
                      <a:moveTo>
                        <a:pt x="1333974" y="444658"/>
                      </a:moveTo>
                      <a:lnTo>
                        <a:pt x="963426" y="444658"/>
                      </a:lnTo>
                      <a:lnTo>
                        <a:pt x="963426" y="74110"/>
                      </a:lnTo>
                      <a:lnTo>
                        <a:pt x="985140" y="74110"/>
                      </a:lnTo>
                      <a:lnTo>
                        <a:pt x="1333974" y="422944"/>
                      </a:lnTo>
                      <a:lnTo>
                        <a:pt x="1333974" y="444658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4607" cap="flat">
                  <a:solidFill>
                    <a:schemeClr val="tx1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 dirty="0"/>
                </a:p>
              </p:txBody>
            </p:sp>
            <p:sp>
              <p:nvSpPr>
                <p:cNvPr id="76" name="Forma libre: forma 75">
                  <a:extLst>
                    <a:ext uri="{FF2B5EF4-FFF2-40B4-BE49-F238E27FC236}">
                      <a16:creationId xmlns:a16="http://schemas.microsoft.com/office/drawing/2014/main" id="{61B779B0-DB28-41A5-8B31-17771488AF81}"/>
                    </a:ext>
                  </a:extLst>
                </p:cNvPr>
                <p:cNvSpPr/>
                <p:nvPr/>
              </p:nvSpPr>
              <p:spPr>
                <a:xfrm>
                  <a:off x="3724577" y="4317087"/>
                  <a:ext cx="518767" cy="74109"/>
                </a:xfrm>
                <a:custGeom>
                  <a:avLst/>
                  <a:gdLst>
                    <a:gd name="connsiteX0" fmla="*/ 37055 w 518767"/>
                    <a:gd name="connsiteY0" fmla="*/ 74110 h 74109"/>
                    <a:gd name="connsiteX1" fmla="*/ 481713 w 518767"/>
                    <a:gd name="connsiteY1" fmla="*/ 74110 h 74109"/>
                    <a:gd name="connsiteX2" fmla="*/ 518768 w 518767"/>
                    <a:gd name="connsiteY2" fmla="*/ 37055 h 74109"/>
                    <a:gd name="connsiteX3" fmla="*/ 481713 w 518767"/>
                    <a:gd name="connsiteY3" fmla="*/ 0 h 74109"/>
                    <a:gd name="connsiteX4" fmla="*/ 37055 w 518767"/>
                    <a:gd name="connsiteY4" fmla="*/ 0 h 74109"/>
                    <a:gd name="connsiteX5" fmla="*/ 0 w 518767"/>
                    <a:gd name="connsiteY5" fmla="*/ 37055 h 74109"/>
                    <a:gd name="connsiteX6" fmla="*/ 37055 w 518767"/>
                    <a:gd name="connsiteY6" fmla="*/ 7411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8767" h="74109">
                      <a:moveTo>
                        <a:pt x="37055" y="74110"/>
                      </a:moveTo>
                      <a:lnTo>
                        <a:pt x="481713" y="74110"/>
                      </a:lnTo>
                      <a:cubicBezTo>
                        <a:pt x="502167" y="74110"/>
                        <a:pt x="518768" y="57509"/>
                        <a:pt x="518768" y="37055"/>
                      </a:cubicBezTo>
                      <a:cubicBezTo>
                        <a:pt x="518768" y="16601"/>
                        <a:pt x="502167" y="0"/>
                        <a:pt x="481713" y="0"/>
                      </a:cubicBez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  <p:sp>
              <p:nvSpPr>
                <p:cNvPr id="77" name="Forma libre: forma 76">
                  <a:extLst>
                    <a:ext uri="{FF2B5EF4-FFF2-40B4-BE49-F238E27FC236}">
                      <a16:creationId xmlns:a16="http://schemas.microsoft.com/office/drawing/2014/main" id="{D22BCC1C-F581-4D2A-8028-3F0BBE7A4CF6}"/>
                    </a:ext>
                  </a:extLst>
                </p:cNvPr>
                <p:cNvSpPr/>
                <p:nvPr/>
              </p:nvSpPr>
              <p:spPr>
                <a:xfrm>
                  <a:off x="3724577" y="4761745"/>
                  <a:ext cx="518767" cy="74109"/>
                </a:xfrm>
                <a:custGeom>
                  <a:avLst/>
                  <a:gdLst>
                    <a:gd name="connsiteX0" fmla="*/ 37055 w 518767"/>
                    <a:gd name="connsiteY0" fmla="*/ 74110 h 74109"/>
                    <a:gd name="connsiteX1" fmla="*/ 481713 w 518767"/>
                    <a:gd name="connsiteY1" fmla="*/ 74110 h 74109"/>
                    <a:gd name="connsiteX2" fmla="*/ 518768 w 518767"/>
                    <a:gd name="connsiteY2" fmla="*/ 37055 h 74109"/>
                    <a:gd name="connsiteX3" fmla="*/ 481713 w 518767"/>
                    <a:gd name="connsiteY3" fmla="*/ 0 h 74109"/>
                    <a:gd name="connsiteX4" fmla="*/ 37055 w 518767"/>
                    <a:gd name="connsiteY4" fmla="*/ 0 h 74109"/>
                    <a:gd name="connsiteX5" fmla="*/ 0 w 518767"/>
                    <a:gd name="connsiteY5" fmla="*/ 37055 h 74109"/>
                    <a:gd name="connsiteX6" fmla="*/ 37055 w 518767"/>
                    <a:gd name="connsiteY6" fmla="*/ 7411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8767" h="74109">
                      <a:moveTo>
                        <a:pt x="37055" y="74110"/>
                      </a:moveTo>
                      <a:lnTo>
                        <a:pt x="481713" y="74110"/>
                      </a:lnTo>
                      <a:cubicBezTo>
                        <a:pt x="502167" y="74110"/>
                        <a:pt x="518768" y="57509"/>
                        <a:pt x="518768" y="37055"/>
                      </a:cubicBezTo>
                      <a:cubicBezTo>
                        <a:pt x="518768" y="16601"/>
                        <a:pt x="502167" y="0"/>
                        <a:pt x="481713" y="0"/>
                      </a:cubicBez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  <p:sp>
              <p:nvSpPr>
                <p:cNvPr id="78" name="Forma libre: forma 77">
                  <a:extLst>
                    <a:ext uri="{FF2B5EF4-FFF2-40B4-BE49-F238E27FC236}">
                      <a16:creationId xmlns:a16="http://schemas.microsoft.com/office/drawing/2014/main" id="{B8636788-B3A7-404D-88D9-62E5F0901498}"/>
                    </a:ext>
                  </a:extLst>
                </p:cNvPr>
                <p:cNvSpPr/>
                <p:nvPr/>
              </p:nvSpPr>
              <p:spPr>
                <a:xfrm>
                  <a:off x="3724577" y="4539416"/>
                  <a:ext cx="963425" cy="74109"/>
                </a:xfrm>
                <a:custGeom>
                  <a:avLst/>
                  <a:gdLst>
                    <a:gd name="connsiteX0" fmla="*/ 926371 w 963425"/>
                    <a:gd name="connsiteY0" fmla="*/ 0 h 74109"/>
                    <a:gd name="connsiteX1" fmla="*/ 37055 w 963425"/>
                    <a:gd name="connsiteY1" fmla="*/ 0 h 74109"/>
                    <a:gd name="connsiteX2" fmla="*/ 0 w 963425"/>
                    <a:gd name="connsiteY2" fmla="*/ 37055 h 74109"/>
                    <a:gd name="connsiteX3" fmla="*/ 37055 w 963425"/>
                    <a:gd name="connsiteY3" fmla="*/ 74110 h 74109"/>
                    <a:gd name="connsiteX4" fmla="*/ 926371 w 963425"/>
                    <a:gd name="connsiteY4" fmla="*/ 74110 h 74109"/>
                    <a:gd name="connsiteX5" fmla="*/ 963426 w 963425"/>
                    <a:gd name="connsiteY5" fmla="*/ 37055 h 74109"/>
                    <a:gd name="connsiteX6" fmla="*/ 926371 w 963425"/>
                    <a:gd name="connsiteY6" fmla="*/ 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63425" h="74109">
                      <a:moveTo>
                        <a:pt x="926371" y="0"/>
                      </a:move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lnTo>
                        <a:pt x="926371" y="74110"/>
                      </a:lnTo>
                      <a:cubicBezTo>
                        <a:pt x="946825" y="74110"/>
                        <a:pt x="963426" y="57509"/>
                        <a:pt x="963426" y="37055"/>
                      </a:cubicBezTo>
                      <a:cubicBezTo>
                        <a:pt x="963426" y="16601"/>
                        <a:pt x="946825" y="0"/>
                        <a:pt x="926371" y="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  <p:sp>
              <p:nvSpPr>
                <p:cNvPr id="79" name="Forma libre: forma 78">
                  <a:extLst>
                    <a:ext uri="{FF2B5EF4-FFF2-40B4-BE49-F238E27FC236}">
                      <a16:creationId xmlns:a16="http://schemas.microsoft.com/office/drawing/2014/main" id="{A968C241-9F45-4D8E-811F-998706EC06E5}"/>
                    </a:ext>
                  </a:extLst>
                </p:cNvPr>
                <p:cNvSpPr/>
                <p:nvPr/>
              </p:nvSpPr>
              <p:spPr>
                <a:xfrm>
                  <a:off x="3724577" y="4984074"/>
                  <a:ext cx="963425" cy="74109"/>
                </a:xfrm>
                <a:custGeom>
                  <a:avLst/>
                  <a:gdLst>
                    <a:gd name="connsiteX0" fmla="*/ 926371 w 963425"/>
                    <a:gd name="connsiteY0" fmla="*/ 0 h 74109"/>
                    <a:gd name="connsiteX1" fmla="*/ 37055 w 963425"/>
                    <a:gd name="connsiteY1" fmla="*/ 0 h 74109"/>
                    <a:gd name="connsiteX2" fmla="*/ 0 w 963425"/>
                    <a:gd name="connsiteY2" fmla="*/ 37055 h 74109"/>
                    <a:gd name="connsiteX3" fmla="*/ 37055 w 963425"/>
                    <a:gd name="connsiteY3" fmla="*/ 74110 h 74109"/>
                    <a:gd name="connsiteX4" fmla="*/ 926371 w 963425"/>
                    <a:gd name="connsiteY4" fmla="*/ 74110 h 74109"/>
                    <a:gd name="connsiteX5" fmla="*/ 963426 w 963425"/>
                    <a:gd name="connsiteY5" fmla="*/ 37055 h 74109"/>
                    <a:gd name="connsiteX6" fmla="*/ 926371 w 963425"/>
                    <a:gd name="connsiteY6" fmla="*/ 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63425" h="74109">
                      <a:moveTo>
                        <a:pt x="926371" y="0"/>
                      </a:move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lnTo>
                        <a:pt x="926371" y="74110"/>
                      </a:lnTo>
                      <a:cubicBezTo>
                        <a:pt x="946825" y="74110"/>
                        <a:pt x="963426" y="57509"/>
                        <a:pt x="963426" y="37055"/>
                      </a:cubicBezTo>
                      <a:cubicBezTo>
                        <a:pt x="963426" y="16601"/>
                        <a:pt x="946825" y="0"/>
                        <a:pt x="926371" y="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</p:grpSp>
        </p:grpSp>
        <p:grpSp>
          <p:nvGrpSpPr>
            <p:cNvPr id="80" name="Gráfico 54">
              <a:extLst>
                <a:ext uri="{FF2B5EF4-FFF2-40B4-BE49-F238E27FC236}">
                  <a16:creationId xmlns:a16="http://schemas.microsoft.com/office/drawing/2014/main" id="{74C75441-EDF4-4C60-BFE5-DC2E4D4FBB2C}"/>
                </a:ext>
              </a:extLst>
            </p:cNvPr>
            <p:cNvGrpSpPr/>
            <p:nvPr/>
          </p:nvGrpSpPr>
          <p:grpSpPr>
            <a:xfrm>
              <a:off x="7522884" y="3769735"/>
              <a:ext cx="608370" cy="630223"/>
              <a:chOff x="3354029" y="3650101"/>
              <a:chExt cx="1704522" cy="1704522"/>
            </a:xfrm>
          </p:grpSpPr>
          <p:sp>
            <p:nvSpPr>
              <p:cNvPr id="81" name="Forma libre: forma 80">
                <a:extLst>
                  <a:ext uri="{FF2B5EF4-FFF2-40B4-BE49-F238E27FC236}">
                    <a16:creationId xmlns:a16="http://schemas.microsoft.com/office/drawing/2014/main" id="{7A936E18-7F9A-461B-8755-5D080DA515F8}"/>
                  </a:ext>
                </a:extLst>
              </p:cNvPr>
              <p:cNvSpPr/>
              <p:nvPr/>
            </p:nvSpPr>
            <p:spPr>
              <a:xfrm>
                <a:off x="3539303" y="3687155"/>
                <a:ext cx="1333973" cy="1630412"/>
              </a:xfrm>
              <a:custGeom>
                <a:avLst/>
                <a:gdLst>
                  <a:gd name="connsiteX0" fmla="*/ 1333974 w 1333973"/>
                  <a:gd name="connsiteY0" fmla="*/ 444658 h 1630412"/>
                  <a:gd name="connsiteX1" fmla="*/ 1333974 w 1333973"/>
                  <a:gd name="connsiteY1" fmla="*/ 1556303 h 1630412"/>
                  <a:gd name="connsiteX2" fmla="*/ 1259864 w 1333973"/>
                  <a:gd name="connsiteY2" fmla="*/ 1630412 h 1630412"/>
                  <a:gd name="connsiteX3" fmla="*/ 74110 w 1333973"/>
                  <a:gd name="connsiteY3" fmla="*/ 1630412 h 1630412"/>
                  <a:gd name="connsiteX4" fmla="*/ 0 w 1333973"/>
                  <a:gd name="connsiteY4" fmla="*/ 1556303 h 1630412"/>
                  <a:gd name="connsiteX5" fmla="*/ 0 w 1333973"/>
                  <a:gd name="connsiteY5" fmla="*/ 74110 h 1630412"/>
                  <a:gd name="connsiteX6" fmla="*/ 74110 w 1333973"/>
                  <a:gd name="connsiteY6" fmla="*/ 0 h 1630412"/>
                  <a:gd name="connsiteX7" fmla="*/ 889316 w 1333973"/>
                  <a:gd name="connsiteY7" fmla="*/ 0 h 1630412"/>
                  <a:gd name="connsiteX8" fmla="*/ 889316 w 1333973"/>
                  <a:gd name="connsiteY8" fmla="*/ 222329 h 1630412"/>
                  <a:gd name="connsiteX9" fmla="*/ 222329 w 1333973"/>
                  <a:gd name="connsiteY9" fmla="*/ 222329 h 1630412"/>
                  <a:gd name="connsiteX10" fmla="*/ 222329 w 1333973"/>
                  <a:gd name="connsiteY10" fmla="*/ 444658 h 1630412"/>
                  <a:gd name="connsiteX11" fmla="*/ 889316 w 1333973"/>
                  <a:gd name="connsiteY11" fmla="*/ 444658 h 1630412"/>
                  <a:gd name="connsiteX12" fmla="*/ 1333974 w 1333973"/>
                  <a:gd name="connsiteY12" fmla="*/ 444658 h 1630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973" h="1630412">
                    <a:moveTo>
                      <a:pt x="1333974" y="444658"/>
                    </a:moveTo>
                    <a:lnTo>
                      <a:pt x="1333974" y="1556303"/>
                    </a:lnTo>
                    <a:cubicBezTo>
                      <a:pt x="1333974" y="1597063"/>
                      <a:pt x="1300624" y="1630412"/>
                      <a:pt x="1259864" y="1630412"/>
                    </a:cubicBezTo>
                    <a:lnTo>
                      <a:pt x="74110" y="1630412"/>
                    </a:lnTo>
                    <a:cubicBezTo>
                      <a:pt x="33349" y="1630412"/>
                      <a:pt x="0" y="1597063"/>
                      <a:pt x="0" y="1556303"/>
                    </a:cubicBezTo>
                    <a:lnTo>
                      <a:pt x="0" y="74110"/>
                    </a:lnTo>
                    <a:cubicBezTo>
                      <a:pt x="0" y="33349"/>
                      <a:pt x="33349" y="0"/>
                      <a:pt x="74110" y="0"/>
                    </a:cubicBezTo>
                    <a:lnTo>
                      <a:pt x="889316" y="0"/>
                    </a:lnTo>
                    <a:lnTo>
                      <a:pt x="889316" y="222329"/>
                    </a:lnTo>
                    <a:lnTo>
                      <a:pt x="222329" y="222329"/>
                    </a:lnTo>
                    <a:lnTo>
                      <a:pt x="222329" y="444658"/>
                    </a:lnTo>
                    <a:lnTo>
                      <a:pt x="889316" y="444658"/>
                    </a:lnTo>
                    <a:lnTo>
                      <a:pt x="1333974" y="444658"/>
                    </a:lnTo>
                    <a:close/>
                  </a:path>
                </a:pathLst>
              </a:custGeom>
              <a:solidFill>
                <a:srgbClr val="CCE4FF"/>
              </a:solidFill>
              <a:ln w="46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grpSp>
            <p:nvGrpSpPr>
              <p:cNvPr id="82" name="Gráfico 54">
                <a:extLst>
                  <a:ext uri="{FF2B5EF4-FFF2-40B4-BE49-F238E27FC236}">
                    <a16:creationId xmlns:a16="http://schemas.microsoft.com/office/drawing/2014/main" id="{6BB97004-4489-496B-8D38-4527A79B3043}"/>
                  </a:ext>
                </a:extLst>
              </p:cNvPr>
              <p:cNvGrpSpPr/>
              <p:nvPr/>
            </p:nvGrpSpPr>
            <p:grpSpPr>
              <a:xfrm>
                <a:off x="3502248" y="3650101"/>
                <a:ext cx="1408083" cy="1704522"/>
                <a:chOff x="3502248" y="3650101"/>
                <a:chExt cx="1408083" cy="1704522"/>
              </a:xfrm>
              <a:solidFill>
                <a:srgbClr val="007AFF"/>
              </a:solidFill>
            </p:grpSpPr>
            <p:sp>
              <p:nvSpPr>
                <p:cNvPr id="83" name="Forma libre: forma 82">
                  <a:extLst>
                    <a:ext uri="{FF2B5EF4-FFF2-40B4-BE49-F238E27FC236}">
                      <a16:creationId xmlns:a16="http://schemas.microsoft.com/office/drawing/2014/main" id="{DE2ADB2B-D0A5-46C0-8DEE-2EF10BC1C344}"/>
                    </a:ext>
                  </a:extLst>
                </p:cNvPr>
                <p:cNvSpPr/>
                <p:nvPr/>
              </p:nvSpPr>
              <p:spPr>
                <a:xfrm>
                  <a:off x="3502248" y="3650101"/>
                  <a:ext cx="1408083" cy="1704522"/>
                </a:xfrm>
                <a:custGeom>
                  <a:avLst/>
                  <a:gdLst>
                    <a:gd name="connsiteX0" fmla="*/ 1000480 w 1408083"/>
                    <a:gd name="connsiteY0" fmla="*/ 0 h 1704522"/>
                    <a:gd name="connsiteX1" fmla="*/ 111164 w 1408083"/>
                    <a:gd name="connsiteY1" fmla="*/ 0 h 1704522"/>
                    <a:gd name="connsiteX2" fmla="*/ 0 w 1408083"/>
                    <a:gd name="connsiteY2" fmla="*/ 111164 h 1704522"/>
                    <a:gd name="connsiteX3" fmla="*/ 0 w 1408083"/>
                    <a:gd name="connsiteY3" fmla="*/ 1593358 h 1704522"/>
                    <a:gd name="connsiteX4" fmla="*/ 111164 w 1408083"/>
                    <a:gd name="connsiteY4" fmla="*/ 1704522 h 1704522"/>
                    <a:gd name="connsiteX5" fmla="*/ 1296919 w 1408083"/>
                    <a:gd name="connsiteY5" fmla="*/ 1704522 h 1704522"/>
                    <a:gd name="connsiteX6" fmla="*/ 1408083 w 1408083"/>
                    <a:gd name="connsiteY6" fmla="*/ 1593358 h 1704522"/>
                    <a:gd name="connsiteX7" fmla="*/ 1408083 w 1408083"/>
                    <a:gd name="connsiteY7" fmla="*/ 481713 h 1704522"/>
                    <a:gd name="connsiteX8" fmla="*/ 1408083 w 1408083"/>
                    <a:gd name="connsiteY8" fmla="*/ 407603 h 1704522"/>
                    <a:gd name="connsiteX9" fmla="*/ 1397226 w 1408083"/>
                    <a:gd name="connsiteY9" fmla="*/ 381405 h 1704522"/>
                    <a:gd name="connsiteX10" fmla="*/ 1026678 w 1408083"/>
                    <a:gd name="connsiteY10" fmla="*/ 10857 h 1704522"/>
                    <a:gd name="connsiteX11" fmla="*/ 1000480 w 1408083"/>
                    <a:gd name="connsiteY11" fmla="*/ 0 h 1704522"/>
                    <a:gd name="connsiteX12" fmla="*/ 296439 w 1408083"/>
                    <a:gd name="connsiteY12" fmla="*/ 444658 h 1704522"/>
                    <a:gd name="connsiteX13" fmla="*/ 296439 w 1408083"/>
                    <a:gd name="connsiteY13" fmla="*/ 296439 h 1704522"/>
                    <a:gd name="connsiteX14" fmla="*/ 889316 w 1408083"/>
                    <a:gd name="connsiteY14" fmla="*/ 296439 h 1704522"/>
                    <a:gd name="connsiteX15" fmla="*/ 889316 w 1408083"/>
                    <a:gd name="connsiteY15" fmla="*/ 444658 h 1704522"/>
                    <a:gd name="connsiteX16" fmla="*/ 296439 w 1408083"/>
                    <a:gd name="connsiteY16" fmla="*/ 444658 h 1704522"/>
                    <a:gd name="connsiteX17" fmla="*/ 1296919 w 1408083"/>
                    <a:gd name="connsiteY17" fmla="*/ 1630412 h 1704522"/>
                    <a:gd name="connsiteX18" fmla="*/ 111164 w 1408083"/>
                    <a:gd name="connsiteY18" fmla="*/ 1630412 h 1704522"/>
                    <a:gd name="connsiteX19" fmla="*/ 74110 w 1408083"/>
                    <a:gd name="connsiteY19" fmla="*/ 1593358 h 1704522"/>
                    <a:gd name="connsiteX20" fmla="*/ 74110 w 1408083"/>
                    <a:gd name="connsiteY20" fmla="*/ 111164 h 1704522"/>
                    <a:gd name="connsiteX21" fmla="*/ 111164 w 1408083"/>
                    <a:gd name="connsiteY21" fmla="*/ 74110 h 1704522"/>
                    <a:gd name="connsiteX22" fmla="*/ 889316 w 1408083"/>
                    <a:gd name="connsiteY22" fmla="*/ 74110 h 1704522"/>
                    <a:gd name="connsiteX23" fmla="*/ 889316 w 1408083"/>
                    <a:gd name="connsiteY23" fmla="*/ 222329 h 1704522"/>
                    <a:gd name="connsiteX24" fmla="*/ 259384 w 1408083"/>
                    <a:gd name="connsiteY24" fmla="*/ 222329 h 1704522"/>
                    <a:gd name="connsiteX25" fmla="*/ 222329 w 1408083"/>
                    <a:gd name="connsiteY25" fmla="*/ 259384 h 1704522"/>
                    <a:gd name="connsiteX26" fmla="*/ 222329 w 1408083"/>
                    <a:gd name="connsiteY26" fmla="*/ 481713 h 1704522"/>
                    <a:gd name="connsiteX27" fmla="*/ 259384 w 1408083"/>
                    <a:gd name="connsiteY27" fmla="*/ 518768 h 1704522"/>
                    <a:gd name="connsiteX28" fmla="*/ 926371 w 1408083"/>
                    <a:gd name="connsiteY28" fmla="*/ 518768 h 1704522"/>
                    <a:gd name="connsiteX29" fmla="*/ 1333974 w 1408083"/>
                    <a:gd name="connsiteY29" fmla="*/ 518768 h 1704522"/>
                    <a:gd name="connsiteX30" fmla="*/ 1333974 w 1408083"/>
                    <a:gd name="connsiteY30" fmla="*/ 1593358 h 1704522"/>
                    <a:gd name="connsiteX31" fmla="*/ 1296919 w 1408083"/>
                    <a:gd name="connsiteY31" fmla="*/ 1630412 h 1704522"/>
                    <a:gd name="connsiteX32" fmla="*/ 1333974 w 1408083"/>
                    <a:gd name="connsiteY32" fmla="*/ 444658 h 1704522"/>
                    <a:gd name="connsiteX33" fmla="*/ 963426 w 1408083"/>
                    <a:gd name="connsiteY33" fmla="*/ 444658 h 1704522"/>
                    <a:gd name="connsiteX34" fmla="*/ 963426 w 1408083"/>
                    <a:gd name="connsiteY34" fmla="*/ 74110 h 1704522"/>
                    <a:gd name="connsiteX35" fmla="*/ 985140 w 1408083"/>
                    <a:gd name="connsiteY35" fmla="*/ 74110 h 1704522"/>
                    <a:gd name="connsiteX36" fmla="*/ 1333974 w 1408083"/>
                    <a:gd name="connsiteY36" fmla="*/ 422944 h 1704522"/>
                    <a:gd name="connsiteX37" fmla="*/ 1333974 w 1408083"/>
                    <a:gd name="connsiteY37" fmla="*/ 444658 h 17045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1408083" h="1704522">
                      <a:moveTo>
                        <a:pt x="1000480" y="0"/>
                      </a:moveTo>
                      <a:lnTo>
                        <a:pt x="111164" y="0"/>
                      </a:lnTo>
                      <a:cubicBezTo>
                        <a:pt x="49876" y="0"/>
                        <a:pt x="0" y="49876"/>
                        <a:pt x="0" y="111164"/>
                      </a:cubicBezTo>
                      <a:lnTo>
                        <a:pt x="0" y="1593358"/>
                      </a:lnTo>
                      <a:cubicBezTo>
                        <a:pt x="0" y="1654646"/>
                        <a:pt x="49876" y="1704522"/>
                        <a:pt x="111164" y="1704522"/>
                      </a:cubicBezTo>
                      <a:lnTo>
                        <a:pt x="1296919" y="1704522"/>
                      </a:lnTo>
                      <a:cubicBezTo>
                        <a:pt x="1358208" y="1704522"/>
                        <a:pt x="1408083" y="1654646"/>
                        <a:pt x="1408083" y="1593358"/>
                      </a:cubicBezTo>
                      <a:lnTo>
                        <a:pt x="1408083" y="481713"/>
                      </a:lnTo>
                      <a:lnTo>
                        <a:pt x="1408083" y="407603"/>
                      </a:lnTo>
                      <a:cubicBezTo>
                        <a:pt x="1408083" y="397784"/>
                        <a:pt x="1404193" y="388335"/>
                        <a:pt x="1397226" y="381405"/>
                      </a:cubicBezTo>
                      <a:lnTo>
                        <a:pt x="1026678" y="10857"/>
                      </a:lnTo>
                      <a:cubicBezTo>
                        <a:pt x="1019749" y="3891"/>
                        <a:pt x="1010300" y="0"/>
                        <a:pt x="1000480" y="0"/>
                      </a:cubicBezTo>
                      <a:close/>
                      <a:moveTo>
                        <a:pt x="296439" y="444658"/>
                      </a:moveTo>
                      <a:lnTo>
                        <a:pt x="296439" y="296439"/>
                      </a:lnTo>
                      <a:lnTo>
                        <a:pt x="889316" y="296439"/>
                      </a:lnTo>
                      <a:lnTo>
                        <a:pt x="889316" y="444658"/>
                      </a:lnTo>
                      <a:lnTo>
                        <a:pt x="296439" y="444658"/>
                      </a:lnTo>
                      <a:close/>
                      <a:moveTo>
                        <a:pt x="1296919" y="1630412"/>
                      </a:moveTo>
                      <a:lnTo>
                        <a:pt x="111164" y="1630412"/>
                      </a:lnTo>
                      <a:cubicBezTo>
                        <a:pt x="90747" y="1630412"/>
                        <a:pt x="74110" y="1613775"/>
                        <a:pt x="74110" y="1593358"/>
                      </a:cubicBezTo>
                      <a:lnTo>
                        <a:pt x="74110" y="111164"/>
                      </a:lnTo>
                      <a:cubicBezTo>
                        <a:pt x="74110" y="90747"/>
                        <a:pt x="90747" y="74110"/>
                        <a:pt x="111164" y="74110"/>
                      </a:cubicBezTo>
                      <a:lnTo>
                        <a:pt x="889316" y="74110"/>
                      </a:lnTo>
                      <a:lnTo>
                        <a:pt x="889316" y="222329"/>
                      </a:lnTo>
                      <a:lnTo>
                        <a:pt x="259384" y="222329"/>
                      </a:lnTo>
                      <a:cubicBezTo>
                        <a:pt x="238930" y="222329"/>
                        <a:pt x="222329" y="238930"/>
                        <a:pt x="222329" y="259384"/>
                      </a:cubicBezTo>
                      <a:lnTo>
                        <a:pt x="222329" y="481713"/>
                      </a:lnTo>
                      <a:cubicBezTo>
                        <a:pt x="222329" y="502167"/>
                        <a:pt x="238930" y="518768"/>
                        <a:pt x="259384" y="518768"/>
                      </a:cubicBezTo>
                      <a:lnTo>
                        <a:pt x="926371" y="518768"/>
                      </a:lnTo>
                      <a:lnTo>
                        <a:pt x="1333974" y="518768"/>
                      </a:lnTo>
                      <a:lnTo>
                        <a:pt x="1333974" y="1593358"/>
                      </a:lnTo>
                      <a:cubicBezTo>
                        <a:pt x="1333974" y="1613775"/>
                        <a:pt x="1317336" y="1630412"/>
                        <a:pt x="1296919" y="1630412"/>
                      </a:cubicBezTo>
                      <a:close/>
                      <a:moveTo>
                        <a:pt x="1333974" y="444658"/>
                      </a:moveTo>
                      <a:lnTo>
                        <a:pt x="963426" y="444658"/>
                      </a:lnTo>
                      <a:lnTo>
                        <a:pt x="963426" y="74110"/>
                      </a:lnTo>
                      <a:lnTo>
                        <a:pt x="985140" y="74110"/>
                      </a:lnTo>
                      <a:lnTo>
                        <a:pt x="1333974" y="422944"/>
                      </a:lnTo>
                      <a:lnTo>
                        <a:pt x="1333974" y="444658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4607" cap="flat">
                  <a:solidFill>
                    <a:schemeClr val="tx1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 dirty="0"/>
                </a:p>
              </p:txBody>
            </p:sp>
            <p:sp>
              <p:nvSpPr>
                <p:cNvPr id="84" name="Forma libre: forma 83">
                  <a:extLst>
                    <a:ext uri="{FF2B5EF4-FFF2-40B4-BE49-F238E27FC236}">
                      <a16:creationId xmlns:a16="http://schemas.microsoft.com/office/drawing/2014/main" id="{1A86C04A-37D1-4AB3-8E5F-287ACDBE75CB}"/>
                    </a:ext>
                  </a:extLst>
                </p:cNvPr>
                <p:cNvSpPr/>
                <p:nvPr/>
              </p:nvSpPr>
              <p:spPr>
                <a:xfrm>
                  <a:off x="3724577" y="4317087"/>
                  <a:ext cx="518767" cy="74109"/>
                </a:xfrm>
                <a:custGeom>
                  <a:avLst/>
                  <a:gdLst>
                    <a:gd name="connsiteX0" fmla="*/ 37055 w 518767"/>
                    <a:gd name="connsiteY0" fmla="*/ 74110 h 74109"/>
                    <a:gd name="connsiteX1" fmla="*/ 481713 w 518767"/>
                    <a:gd name="connsiteY1" fmla="*/ 74110 h 74109"/>
                    <a:gd name="connsiteX2" fmla="*/ 518768 w 518767"/>
                    <a:gd name="connsiteY2" fmla="*/ 37055 h 74109"/>
                    <a:gd name="connsiteX3" fmla="*/ 481713 w 518767"/>
                    <a:gd name="connsiteY3" fmla="*/ 0 h 74109"/>
                    <a:gd name="connsiteX4" fmla="*/ 37055 w 518767"/>
                    <a:gd name="connsiteY4" fmla="*/ 0 h 74109"/>
                    <a:gd name="connsiteX5" fmla="*/ 0 w 518767"/>
                    <a:gd name="connsiteY5" fmla="*/ 37055 h 74109"/>
                    <a:gd name="connsiteX6" fmla="*/ 37055 w 518767"/>
                    <a:gd name="connsiteY6" fmla="*/ 7411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8767" h="74109">
                      <a:moveTo>
                        <a:pt x="37055" y="74110"/>
                      </a:moveTo>
                      <a:lnTo>
                        <a:pt x="481713" y="74110"/>
                      </a:lnTo>
                      <a:cubicBezTo>
                        <a:pt x="502167" y="74110"/>
                        <a:pt x="518768" y="57509"/>
                        <a:pt x="518768" y="37055"/>
                      </a:cubicBezTo>
                      <a:cubicBezTo>
                        <a:pt x="518768" y="16601"/>
                        <a:pt x="502167" y="0"/>
                        <a:pt x="481713" y="0"/>
                      </a:cubicBez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  <p:sp>
              <p:nvSpPr>
                <p:cNvPr id="85" name="Forma libre: forma 84">
                  <a:extLst>
                    <a:ext uri="{FF2B5EF4-FFF2-40B4-BE49-F238E27FC236}">
                      <a16:creationId xmlns:a16="http://schemas.microsoft.com/office/drawing/2014/main" id="{D1DA9747-D060-44F1-B88A-B532DA9F25F9}"/>
                    </a:ext>
                  </a:extLst>
                </p:cNvPr>
                <p:cNvSpPr/>
                <p:nvPr/>
              </p:nvSpPr>
              <p:spPr>
                <a:xfrm>
                  <a:off x="3724577" y="4761745"/>
                  <a:ext cx="518767" cy="74109"/>
                </a:xfrm>
                <a:custGeom>
                  <a:avLst/>
                  <a:gdLst>
                    <a:gd name="connsiteX0" fmla="*/ 37055 w 518767"/>
                    <a:gd name="connsiteY0" fmla="*/ 74110 h 74109"/>
                    <a:gd name="connsiteX1" fmla="*/ 481713 w 518767"/>
                    <a:gd name="connsiteY1" fmla="*/ 74110 h 74109"/>
                    <a:gd name="connsiteX2" fmla="*/ 518768 w 518767"/>
                    <a:gd name="connsiteY2" fmla="*/ 37055 h 74109"/>
                    <a:gd name="connsiteX3" fmla="*/ 481713 w 518767"/>
                    <a:gd name="connsiteY3" fmla="*/ 0 h 74109"/>
                    <a:gd name="connsiteX4" fmla="*/ 37055 w 518767"/>
                    <a:gd name="connsiteY4" fmla="*/ 0 h 74109"/>
                    <a:gd name="connsiteX5" fmla="*/ 0 w 518767"/>
                    <a:gd name="connsiteY5" fmla="*/ 37055 h 74109"/>
                    <a:gd name="connsiteX6" fmla="*/ 37055 w 518767"/>
                    <a:gd name="connsiteY6" fmla="*/ 7411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8767" h="74109">
                      <a:moveTo>
                        <a:pt x="37055" y="74110"/>
                      </a:moveTo>
                      <a:lnTo>
                        <a:pt x="481713" y="74110"/>
                      </a:lnTo>
                      <a:cubicBezTo>
                        <a:pt x="502167" y="74110"/>
                        <a:pt x="518768" y="57509"/>
                        <a:pt x="518768" y="37055"/>
                      </a:cubicBezTo>
                      <a:cubicBezTo>
                        <a:pt x="518768" y="16601"/>
                        <a:pt x="502167" y="0"/>
                        <a:pt x="481713" y="0"/>
                      </a:cubicBez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  <p:sp>
              <p:nvSpPr>
                <p:cNvPr id="86" name="Forma libre: forma 85">
                  <a:extLst>
                    <a:ext uri="{FF2B5EF4-FFF2-40B4-BE49-F238E27FC236}">
                      <a16:creationId xmlns:a16="http://schemas.microsoft.com/office/drawing/2014/main" id="{3D21E4CF-3CD9-4DC8-9E75-FF9C87EC7046}"/>
                    </a:ext>
                  </a:extLst>
                </p:cNvPr>
                <p:cNvSpPr/>
                <p:nvPr/>
              </p:nvSpPr>
              <p:spPr>
                <a:xfrm>
                  <a:off x="3724577" y="4539416"/>
                  <a:ext cx="963425" cy="74109"/>
                </a:xfrm>
                <a:custGeom>
                  <a:avLst/>
                  <a:gdLst>
                    <a:gd name="connsiteX0" fmla="*/ 926371 w 963425"/>
                    <a:gd name="connsiteY0" fmla="*/ 0 h 74109"/>
                    <a:gd name="connsiteX1" fmla="*/ 37055 w 963425"/>
                    <a:gd name="connsiteY1" fmla="*/ 0 h 74109"/>
                    <a:gd name="connsiteX2" fmla="*/ 0 w 963425"/>
                    <a:gd name="connsiteY2" fmla="*/ 37055 h 74109"/>
                    <a:gd name="connsiteX3" fmla="*/ 37055 w 963425"/>
                    <a:gd name="connsiteY3" fmla="*/ 74110 h 74109"/>
                    <a:gd name="connsiteX4" fmla="*/ 926371 w 963425"/>
                    <a:gd name="connsiteY4" fmla="*/ 74110 h 74109"/>
                    <a:gd name="connsiteX5" fmla="*/ 963426 w 963425"/>
                    <a:gd name="connsiteY5" fmla="*/ 37055 h 74109"/>
                    <a:gd name="connsiteX6" fmla="*/ 926371 w 963425"/>
                    <a:gd name="connsiteY6" fmla="*/ 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63425" h="74109">
                      <a:moveTo>
                        <a:pt x="926371" y="0"/>
                      </a:move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lnTo>
                        <a:pt x="926371" y="74110"/>
                      </a:lnTo>
                      <a:cubicBezTo>
                        <a:pt x="946825" y="74110"/>
                        <a:pt x="963426" y="57509"/>
                        <a:pt x="963426" y="37055"/>
                      </a:cubicBezTo>
                      <a:cubicBezTo>
                        <a:pt x="963426" y="16601"/>
                        <a:pt x="946825" y="0"/>
                        <a:pt x="926371" y="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  <p:sp>
              <p:nvSpPr>
                <p:cNvPr id="87" name="Forma libre: forma 86">
                  <a:extLst>
                    <a:ext uri="{FF2B5EF4-FFF2-40B4-BE49-F238E27FC236}">
                      <a16:creationId xmlns:a16="http://schemas.microsoft.com/office/drawing/2014/main" id="{ED0006D6-CEB6-41D3-B054-06664CDC7680}"/>
                    </a:ext>
                  </a:extLst>
                </p:cNvPr>
                <p:cNvSpPr/>
                <p:nvPr/>
              </p:nvSpPr>
              <p:spPr>
                <a:xfrm>
                  <a:off x="3724577" y="4984074"/>
                  <a:ext cx="963425" cy="74109"/>
                </a:xfrm>
                <a:custGeom>
                  <a:avLst/>
                  <a:gdLst>
                    <a:gd name="connsiteX0" fmla="*/ 926371 w 963425"/>
                    <a:gd name="connsiteY0" fmla="*/ 0 h 74109"/>
                    <a:gd name="connsiteX1" fmla="*/ 37055 w 963425"/>
                    <a:gd name="connsiteY1" fmla="*/ 0 h 74109"/>
                    <a:gd name="connsiteX2" fmla="*/ 0 w 963425"/>
                    <a:gd name="connsiteY2" fmla="*/ 37055 h 74109"/>
                    <a:gd name="connsiteX3" fmla="*/ 37055 w 963425"/>
                    <a:gd name="connsiteY3" fmla="*/ 74110 h 74109"/>
                    <a:gd name="connsiteX4" fmla="*/ 926371 w 963425"/>
                    <a:gd name="connsiteY4" fmla="*/ 74110 h 74109"/>
                    <a:gd name="connsiteX5" fmla="*/ 963426 w 963425"/>
                    <a:gd name="connsiteY5" fmla="*/ 37055 h 74109"/>
                    <a:gd name="connsiteX6" fmla="*/ 926371 w 963425"/>
                    <a:gd name="connsiteY6" fmla="*/ 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63425" h="74109">
                      <a:moveTo>
                        <a:pt x="926371" y="0"/>
                      </a:move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lnTo>
                        <a:pt x="926371" y="74110"/>
                      </a:lnTo>
                      <a:cubicBezTo>
                        <a:pt x="946825" y="74110"/>
                        <a:pt x="963426" y="57509"/>
                        <a:pt x="963426" y="37055"/>
                      </a:cubicBezTo>
                      <a:cubicBezTo>
                        <a:pt x="963426" y="16601"/>
                        <a:pt x="946825" y="0"/>
                        <a:pt x="926371" y="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</p:grpSp>
        </p:grpSp>
        <p:grpSp>
          <p:nvGrpSpPr>
            <p:cNvPr id="88" name="Gráfico 54">
              <a:extLst>
                <a:ext uri="{FF2B5EF4-FFF2-40B4-BE49-F238E27FC236}">
                  <a16:creationId xmlns:a16="http://schemas.microsoft.com/office/drawing/2014/main" id="{5FF80863-B85B-407E-975B-431EFA075E65}"/>
                </a:ext>
              </a:extLst>
            </p:cNvPr>
            <p:cNvGrpSpPr/>
            <p:nvPr/>
          </p:nvGrpSpPr>
          <p:grpSpPr>
            <a:xfrm>
              <a:off x="8830802" y="4500110"/>
              <a:ext cx="608370" cy="630223"/>
              <a:chOff x="3354029" y="3650101"/>
              <a:chExt cx="1704522" cy="1704522"/>
            </a:xfrm>
          </p:grpSpPr>
          <p:sp>
            <p:nvSpPr>
              <p:cNvPr id="89" name="Forma libre: forma 88">
                <a:extLst>
                  <a:ext uri="{FF2B5EF4-FFF2-40B4-BE49-F238E27FC236}">
                    <a16:creationId xmlns:a16="http://schemas.microsoft.com/office/drawing/2014/main" id="{94BAF2B1-A790-417E-8296-CB3BC55A7D21}"/>
                  </a:ext>
                </a:extLst>
              </p:cNvPr>
              <p:cNvSpPr/>
              <p:nvPr/>
            </p:nvSpPr>
            <p:spPr>
              <a:xfrm>
                <a:off x="3539303" y="3687155"/>
                <a:ext cx="1333973" cy="1630412"/>
              </a:xfrm>
              <a:custGeom>
                <a:avLst/>
                <a:gdLst>
                  <a:gd name="connsiteX0" fmla="*/ 1333974 w 1333973"/>
                  <a:gd name="connsiteY0" fmla="*/ 444658 h 1630412"/>
                  <a:gd name="connsiteX1" fmla="*/ 1333974 w 1333973"/>
                  <a:gd name="connsiteY1" fmla="*/ 1556303 h 1630412"/>
                  <a:gd name="connsiteX2" fmla="*/ 1259864 w 1333973"/>
                  <a:gd name="connsiteY2" fmla="*/ 1630412 h 1630412"/>
                  <a:gd name="connsiteX3" fmla="*/ 74110 w 1333973"/>
                  <a:gd name="connsiteY3" fmla="*/ 1630412 h 1630412"/>
                  <a:gd name="connsiteX4" fmla="*/ 0 w 1333973"/>
                  <a:gd name="connsiteY4" fmla="*/ 1556303 h 1630412"/>
                  <a:gd name="connsiteX5" fmla="*/ 0 w 1333973"/>
                  <a:gd name="connsiteY5" fmla="*/ 74110 h 1630412"/>
                  <a:gd name="connsiteX6" fmla="*/ 74110 w 1333973"/>
                  <a:gd name="connsiteY6" fmla="*/ 0 h 1630412"/>
                  <a:gd name="connsiteX7" fmla="*/ 889316 w 1333973"/>
                  <a:gd name="connsiteY7" fmla="*/ 0 h 1630412"/>
                  <a:gd name="connsiteX8" fmla="*/ 889316 w 1333973"/>
                  <a:gd name="connsiteY8" fmla="*/ 222329 h 1630412"/>
                  <a:gd name="connsiteX9" fmla="*/ 222329 w 1333973"/>
                  <a:gd name="connsiteY9" fmla="*/ 222329 h 1630412"/>
                  <a:gd name="connsiteX10" fmla="*/ 222329 w 1333973"/>
                  <a:gd name="connsiteY10" fmla="*/ 444658 h 1630412"/>
                  <a:gd name="connsiteX11" fmla="*/ 889316 w 1333973"/>
                  <a:gd name="connsiteY11" fmla="*/ 444658 h 1630412"/>
                  <a:gd name="connsiteX12" fmla="*/ 1333974 w 1333973"/>
                  <a:gd name="connsiteY12" fmla="*/ 444658 h 1630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973" h="1630412">
                    <a:moveTo>
                      <a:pt x="1333974" y="444658"/>
                    </a:moveTo>
                    <a:lnTo>
                      <a:pt x="1333974" y="1556303"/>
                    </a:lnTo>
                    <a:cubicBezTo>
                      <a:pt x="1333974" y="1597063"/>
                      <a:pt x="1300624" y="1630412"/>
                      <a:pt x="1259864" y="1630412"/>
                    </a:cubicBezTo>
                    <a:lnTo>
                      <a:pt x="74110" y="1630412"/>
                    </a:lnTo>
                    <a:cubicBezTo>
                      <a:pt x="33349" y="1630412"/>
                      <a:pt x="0" y="1597063"/>
                      <a:pt x="0" y="1556303"/>
                    </a:cubicBezTo>
                    <a:lnTo>
                      <a:pt x="0" y="74110"/>
                    </a:lnTo>
                    <a:cubicBezTo>
                      <a:pt x="0" y="33349"/>
                      <a:pt x="33349" y="0"/>
                      <a:pt x="74110" y="0"/>
                    </a:cubicBezTo>
                    <a:lnTo>
                      <a:pt x="889316" y="0"/>
                    </a:lnTo>
                    <a:lnTo>
                      <a:pt x="889316" y="222329"/>
                    </a:lnTo>
                    <a:lnTo>
                      <a:pt x="222329" y="222329"/>
                    </a:lnTo>
                    <a:lnTo>
                      <a:pt x="222329" y="444658"/>
                    </a:lnTo>
                    <a:lnTo>
                      <a:pt x="889316" y="444658"/>
                    </a:lnTo>
                    <a:lnTo>
                      <a:pt x="1333974" y="444658"/>
                    </a:lnTo>
                    <a:close/>
                  </a:path>
                </a:pathLst>
              </a:custGeom>
              <a:solidFill>
                <a:srgbClr val="CCE4FF"/>
              </a:solidFill>
              <a:ln w="46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grpSp>
            <p:nvGrpSpPr>
              <p:cNvPr id="90" name="Gráfico 54">
                <a:extLst>
                  <a:ext uri="{FF2B5EF4-FFF2-40B4-BE49-F238E27FC236}">
                    <a16:creationId xmlns:a16="http://schemas.microsoft.com/office/drawing/2014/main" id="{4C4FDAF5-1918-4B79-822F-4BE1F800D3EA}"/>
                  </a:ext>
                </a:extLst>
              </p:cNvPr>
              <p:cNvGrpSpPr/>
              <p:nvPr/>
            </p:nvGrpSpPr>
            <p:grpSpPr>
              <a:xfrm>
                <a:off x="3502248" y="3650101"/>
                <a:ext cx="1408083" cy="1704522"/>
                <a:chOff x="3502248" y="3650101"/>
                <a:chExt cx="1408083" cy="1704522"/>
              </a:xfrm>
              <a:solidFill>
                <a:srgbClr val="007AFF"/>
              </a:solidFill>
            </p:grpSpPr>
            <p:sp>
              <p:nvSpPr>
                <p:cNvPr id="91" name="Forma libre: forma 90">
                  <a:extLst>
                    <a:ext uri="{FF2B5EF4-FFF2-40B4-BE49-F238E27FC236}">
                      <a16:creationId xmlns:a16="http://schemas.microsoft.com/office/drawing/2014/main" id="{78BBCEB3-D27E-42ED-B507-FEABDBFC1BB6}"/>
                    </a:ext>
                  </a:extLst>
                </p:cNvPr>
                <p:cNvSpPr/>
                <p:nvPr/>
              </p:nvSpPr>
              <p:spPr>
                <a:xfrm>
                  <a:off x="3502248" y="3650101"/>
                  <a:ext cx="1408083" cy="1704522"/>
                </a:xfrm>
                <a:custGeom>
                  <a:avLst/>
                  <a:gdLst>
                    <a:gd name="connsiteX0" fmla="*/ 1000480 w 1408083"/>
                    <a:gd name="connsiteY0" fmla="*/ 0 h 1704522"/>
                    <a:gd name="connsiteX1" fmla="*/ 111164 w 1408083"/>
                    <a:gd name="connsiteY1" fmla="*/ 0 h 1704522"/>
                    <a:gd name="connsiteX2" fmla="*/ 0 w 1408083"/>
                    <a:gd name="connsiteY2" fmla="*/ 111164 h 1704522"/>
                    <a:gd name="connsiteX3" fmla="*/ 0 w 1408083"/>
                    <a:gd name="connsiteY3" fmla="*/ 1593358 h 1704522"/>
                    <a:gd name="connsiteX4" fmla="*/ 111164 w 1408083"/>
                    <a:gd name="connsiteY4" fmla="*/ 1704522 h 1704522"/>
                    <a:gd name="connsiteX5" fmla="*/ 1296919 w 1408083"/>
                    <a:gd name="connsiteY5" fmla="*/ 1704522 h 1704522"/>
                    <a:gd name="connsiteX6" fmla="*/ 1408083 w 1408083"/>
                    <a:gd name="connsiteY6" fmla="*/ 1593358 h 1704522"/>
                    <a:gd name="connsiteX7" fmla="*/ 1408083 w 1408083"/>
                    <a:gd name="connsiteY7" fmla="*/ 481713 h 1704522"/>
                    <a:gd name="connsiteX8" fmla="*/ 1408083 w 1408083"/>
                    <a:gd name="connsiteY8" fmla="*/ 407603 h 1704522"/>
                    <a:gd name="connsiteX9" fmla="*/ 1397226 w 1408083"/>
                    <a:gd name="connsiteY9" fmla="*/ 381405 h 1704522"/>
                    <a:gd name="connsiteX10" fmla="*/ 1026678 w 1408083"/>
                    <a:gd name="connsiteY10" fmla="*/ 10857 h 1704522"/>
                    <a:gd name="connsiteX11" fmla="*/ 1000480 w 1408083"/>
                    <a:gd name="connsiteY11" fmla="*/ 0 h 1704522"/>
                    <a:gd name="connsiteX12" fmla="*/ 296439 w 1408083"/>
                    <a:gd name="connsiteY12" fmla="*/ 444658 h 1704522"/>
                    <a:gd name="connsiteX13" fmla="*/ 296439 w 1408083"/>
                    <a:gd name="connsiteY13" fmla="*/ 296439 h 1704522"/>
                    <a:gd name="connsiteX14" fmla="*/ 889316 w 1408083"/>
                    <a:gd name="connsiteY14" fmla="*/ 296439 h 1704522"/>
                    <a:gd name="connsiteX15" fmla="*/ 889316 w 1408083"/>
                    <a:gd name="connsiteY15" fmla="*/ 444658 h 1704522"/>
                    <a:gd name="connsiteX16" fmla="*/ 296439 w 1408083"/>
                    <a:gd name="connsiteY16" fmla="*/ 444658 h 1704522"/>
                    <a:gd name="connsiteX17" fmla="*/ 1296919 w 1408083"/>
                    <a:gd name="connsiteY17" fmla="*/ 1630412 h 1704522"/>
                    <a:gd name="connsiteX18" fmla="*/ 111164 w 1408083"/>
                    <a:gd name="connsiteY18" fmla="*/ 1630412 h 1704522"/>
                    <a:gd name="connsiteX19" fmla="*/ 74110 w 1408083"/>
                    <a:gd name="connsiteY19" fmla="*/ 1593358 h 1704522"/>
                    <a:gd name="connsiteX20" fmla="*/ 74110 w 1408083"/>
                    <a:gd name="connsiteY20" fmla="*/ 111164 h 1704522"/>
                    <a:gd name="connsiteX21" fmla="*/ 111164 w 1408083"/>
                    <a:gd name="connsiteY21" fmla="*/ 74110 h 1704522"/>
                    <a:gd name="connsiteX22" fmla="*/ 889316 w 1408083"/>
                    <a:gd name="connsiteY22" fmla="*/ 74110 h 1704522"/>
                    <a:gd name="connsiteX23" fmla="*/ 889316 w 1408083"/>
                    <a:gd name="connsiteY23" fmla="*/ 222329 h 1704522"/>
                    <a:gd name="connsiteX24" fmla="*/ 259384 w 1408083"/>
                    <a:gd name="connsiteY24" fmla="*/ 222329 h 1704522"/>
                    <a:gd name="connsiteX25" fmla="*/ 222329 w 1408083"/>
                    <a:gd name="connsiteY25" fmla="*/ 259384 h 1704522"/>
                    <a:gd name="connsiteX26" fmla="*/ 222329 w 1408083"/>
                    <a:gd name="connsiteY26" fmla="*/ 481713 h 1704522"/>
                    <a:gd name="connsiteX27" fmla="*/ 259384 w 1408083"/>
                    <a:gd name="connsiteY27" fmla="*/ 518768 h 1704522"/>
                    <a:gd name="connsiteX28" fmla="*/ 926371 w 1408083"/>
                    <a:gd name="connsiteY28" fmla="*/ 518768 h 1704522"/>
                    <a:gd name="connsiteX29" fmla="*/ 1333974 w 1408083"/>
                    <a:gd name="connsiteY29" fmla="*/ 518768 h 1704522"/>
                    <a:gd name="connsiteX30" fmla="*/ 1333974 w 1408083"/>
                    <a:gd name="connsiteY30" fmla="*/ 1593358 h 1704522"/>
                    <a:gd name="connsiteX31" fmla="*/ 1296919 w 1408083"/>
                    <a:gd name="connsiteY31" fmla="*/ 1630412 h 1704522"/>
                    <a:gd name="connsiteX32" fmla="*/ 1333974 w 1408083"/>
                    <a:gd name="connsiteY32" fmla="*/ 444658 h 1704522"/>
                    <a:gd name="connsiteX33" fmla="*/ 963426 w 1408083"/>
                    <a:gd name="connsiteY33" fmla="*/ 444658 h 1704522"/>
                    <a:gd name="connsiteX34" fmla="*/ 963426 w 1408083"/>
                    <a:gd name="connsiteY34" fmla="*/ 74110 h 1704522"/>
                    <a:gd name="connsiteX35" fmla="*/ 985140 w 1408083"/>
                    <a:gd name="connsiteY35" fmla="*/ 74110 h 1704522"/>
                    <a:gd name="connsiteX36" fmla="*/ 1333974 w 1408083"/>
                    <a:gd name="connsiteY36" fmla="*/ 422944 h 1704522"/>
                    <a:gd name="connsiteX37" fmla="*/ 1333974 w 1408083"/>
                    <a:gd name="connsiteY37" fmla="*/ 444658 h 17045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1408083" h="1704522">
                      <a:moveTo>
                        <a:pt x="1000480" y="0"/>
                      </a:moveTo>
                      <a:lnTo>
                        <a:pt x="111164" y="0"/>
                      </a:lnTo>
                      <a:cubicBezTo>
                        <a:pt x="49876" y="0"/>
                        <a:pt x="0" y="49876"/>
                        <a:pt x="0" y="111164"/>
                      </a:cubicBezTo>
                      <a:lnTo>
                        <a:pt x="0" y="1593358"/>
                      </a:lnTo>
                      <a:cubicBezTo>
                        <a:pt x="0" y="1654646"/>
                        <a:pt x="49876" y="1704522"/>
                        <a:pt x="111164" y="1704522"/>
                      </a:cubicBezTo>
                      <a:lnTo>
                        <a:pt x="1296919" y="1704522"/>
                      </a:lnTo>
                      <a:cubicBezTo>
                        <a:pt x="1358208" y="1704522"/>
                        <a:pt x="1408083" y="1654646"/>
                        <a:pt x="1408083" y="1593358"/>
                      </a:cubicBezTo>
                      <a:lnTo>
                        <a:pt x="1408083" y="481713"/>
                      </a:lnTo>
                      <a:lnTo>
                        <a:pt x="1408083" y="407603"/>
                      </a:lnTo>
                      <a:cubicBezTo>
                        <a:pt x="1408083" y="397784"/>
                        <a:pt x="1404193" y="388335"/>
                        <a:pt x="1397226" y="381405"/>
                      </a:cubicBezTo>
                      <a:lnTo>
                        <a:pt x="1026678" y="10857"/>
                      </a:lnTo>
                      <a:cubicBezTo>
                        <a:pt x="1019749" y="3891"/>
                        <a:pt x="1010300" y="0"/>
                        <a:pt x="1000480" y="0"/>
                      </a:cubicBezTo>
                      <a:close/>
                      <a:moveTo>
                        <a:pt x="296439" y="444658"/>
                      </a:moveTo>
                      <a:lnTo>
                        <a:pt x="296439" y="296439"/>
                      </a:lnTo>
                      <a:lnTo>
                        <a:pt x="889316" y="296439"/>
                      </a:lnTo>
                      <a:lnTo>
                        <a:pt x="889316" y="444658"/>
                      </a:lnTo>
                      <a:lnTo>
                        <a:pt x="296439" y="444658"/>
                      </a:lnTo>
                      <a:close/>
                      <a:moveTo>
                        <a:pt x="1296919" y="1630412"/>
                      </a:moveTo>
                      <a:lnTo>
                        <a:pt x="111164" y="1630412"/>
                      </a:lnTo>
                      <a:cubicBezTo>
                        <a:pt x="90747" y="1630412"/>
                        <a:pt x="74110" y="1613775"/>
                        <a:pt x="74110" y="1593358"/>
                      </a:cubicBezTo>
                      <a:lnTo>
                        <a:pt x="74110" y="111164"/>
                      </a:lnTo>
                      <a:cubicBezTo>
                        <a:pt x="74110" y="90747"/>
                        <a:pt x="90747" y="74110"/>
                        <a:pt x="111164" y="74110"/>
                      </a:cubicBezTo>
                      <a:lnTo>
                        <a:pt x="889316" y="74110"/>
                      </a:lnTo>
                      <a:lnTo>
                        <a:pt x="889316" y="222329"/>
                      </a:lnTo>
                      <a:lnTo>
                        <a:pt x="259384" y="222329"/>
                      </a:lnTo>
                      <a:cubicBezTo>
                        <a:pt x="238930" y="222329"/>
                        <a:pt x="222329" y="238930"/>
                        <a:pt x="222329" y="259384"/>
                      </a:cubicBezTo>
                      <a:lnTo>
                        <a:pt x="222329" y="481713"/>
                      </a:lnTo>
                      <a:cubicBezTo>
                        <a:pt x="222329" y="502167"/>
                        <a:pt x="238930" y="518768"/>
                        <a:pt x="259384" y="518768"/>
                      </a:cubicBezTo>
                      <a:lnTo>
                        <a:pt x="926371" y="518768"/>
                      </a:lnTo>
                      <a:lnTo>
                        <a:pt x="1333974" y="518768"/>
                      </a:lnTo>
                      <a:lnTo>
                        <a:pt x="1333974" y="1593358"/>
                      </a:lnTo>
                      <a:cubicBezTo>
                        <a:pt x="1333974" y="1613775"/>
                        <a:pt x="1317336" y="1630412"/>
                        <a:pt x="1296919" y="1630412"/>
                      </a:cubicBezTo>
                      <a:close/>
                      <a:moveTo>
                        <a:pt x="1333974" y="444658"/>
                      </a:moveTo>
                      <a:lnTo>
                        <a:pt x="963426" y="444658"/>
                      </a:lnTo>
                      <a:lnTo>
                        <a:pt x="963426" y="74110"/>
                      </a:lnTo>
                      <a:lnTo>
                        <a:pt x="985140" y="74110"/>
                      </a:lnTo>
                      <a:lnTo>
                        <a:pt x="1333974" y="422944"/>
                      </a:lnTo>
                      <a:lnTo>
                        <a:pt x="1333974" y="444658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4607" cap="flat">
                  <a:solidFill>
                    <a:schemeClr val="tx1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 dirty="0"/>
                </a:p>
              </p:txBody>
            </p:sp>
            <p:sp>
              <p:nvSpPr>
                <p:cNvPr id="92" name="Forma libre: forma 91">
                  <a:extLst>
                    <a:ext uri="{FF2B5EF4-FFF2-40B4-BE49-F238E27FC236}">
                      <a16:creationId xmlns:a16="http://schemas.microsoft.com/office/drawing/2014/main" id="{DCA9B347-9685-45F1-9EFF-9E100E26BE9D}"/>
                    </a:ext>
                  </a:extLst>
                </p:cNvPr>
                <p:cNvSpPr/>
                <p:nvPr/>
              </p:nvSpPr>
              <p:spPr>
                <a:xfrm>
                  <a:off x="3724577" y="4317087"/>
                  <a:ext cx="518767" cy="74109"/>
                </a:xfrm>
                <a:custGeom>
                  <a:avLst/>
                  <a:gdLst>
                    <a:gd name="connsiteX0" fmla="*/ 37055 w 518767"/>
                    <a:gd name="connsiteY0" fmla="*/ 74110 h 74109"/>
                    <a:gd name="connsiteX1" fmla="*/ 481713 w 518767"/>
                    <a:gd name="connsiteY1" fmla="*/ 74110 h 74109"/>
                    <a:gd name="connsiteX2" fmla="*/ 518768 w 518767"/>
                    <a:gd name="connsiteY2" fmla="*/ 37055 h 74109"/>
                    <a:gd name="connsiteX3" fmla="*/ 481713 w 518767"/>
                    <a:gd name="connsiteY3" fmla="*/ 0 h 74109"/>
                    <a:gd name="connsiteX4" fmla="*/ 37055 w 518767"/>
                    <a:gd name="connsiteY4" fmla="*/ 0 h 74109"/>
                    <a:gd name="connsiteX5" fmla="*/ 0 w 518767"/>
                    <a:gd name="connsiteY5" fmla="*/ 37055 h 74109"/>
                    <a:gd name="connsiteX6" fmla="*/ 37055 w 518767"/>
                    <a:gd name="connsiteY6" fmla="*/ 7411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8767" h="74109">
                      <a:moveTo>
                        <a:pt x="37055" y="74110"/>
                      </a:moveTo>
                      <a:lnTo>
                        <a:pt x="481713" y="74110"/>
                      </a:lnTo>
                      <a:cubicBezTo>
                        <a:pt x="502167" y="74110"/>
                        <a:pt x="518768" y="57509"/>
                        <a:pt x="518768" y="37055"/>
                      </a:cubicBezTo>
                      <a:cubicBezTo>
                        <a:pt x="518768" y="16601"/>
                        <a:pt x="502167" y="0"/>
                        <a:pt x="481713" y="0"/>
                      </a:cubicBez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  <p:sp>
              <p:nvSpPr>
                <p:cNvPr id="93" name="Forma libre: forma 92">
                  <a:extLst>
                    <a:ext uri="{FF2B5EF4-FFF2-40B4-BE49-F238E27FC236}">
                      <a16:creationId xmlns:a16="http://schemas.microsoft.com/office/drawing/2014/main" id="{817160B6-E1C6-4F98-A144-834575B33B67}"/>
                    </a:ext>
                  </a:extLst>
                </p:cNvPr>
                <p:cNvSpPr/>
                <p:nvPr/>
              </p:nvSpPr>
              <p:spPr>
                <a:xfrm>
                  <a:off x="3724577" y="4761745"/>
                  <a:ext cx="518767" cy="74109"/>
                </a:xfrm>
                <a:custGeom>
                  <a:avLst/>
                  <a:gdLst>
                    <a:gd name="connsiteX0" fmla="*/ 37055 w 518767"/>
                    <a:gd name="connsiteY0" fmla="*/ 74110 h 74109"/>
                    <a:gd name="connsiteX1" fmla="*/ 481713 w 518767"/>
                    <a:gd name="connsiteY1" fmla="*/ 74110 h 74109"/>
                    <a:gd name="connsiteX2" fmla="*/ 518768 w 518767"/>
                    <a:gd name="connsiteY2" fmla="*/ 37055 h 74109"/>
                    <a:gd name="connsiteX3" fmla="*/ 481713 w 518767"/>
                    <a:gd name="connsiteY3" fmla="*/ 0 h 74109"/>
                    <a:gd name="connsiteX4" fmla="*/ 37055 w 518767"/>
                    <a:gd name="connsiteY4" fmla="*/ 0 h 74109"/>
                    <a:gd name="connsiteX5" fmla="*/ 0 w 518767"/>
                    <a:gd name="connsiteY5" fmla="*/ 37055 h 74109"/>
                    <a:gd name="connsiteX6" fmla="*/ 37055 w 518767"/>
                    <a:gd name="connsiteY6" fmla="*/ 7411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8767" h="74109">
                      <a:moveTo>
                        <a:pt x="37055" y="74110"/>
                      </a:moveTo>
                      <a:lnTo>
                        <a:pt x="481713" y="74110"/>
                      </a:lnTo>
                      <a:cubicBezTo>
                        <a:pt x="502167" y="74110"/>
                        <a:pt x="518768" y="57509"/>
                        <a:pt x="518768" y="37055"/>
                      </a:cubicBezTo>
                      <a:cubicBezTo>
                        <a:pt x="518768" y="16601"/>
                        <a:pt x="502167" y="0"/>
                        <a:pt x="481713" y="0"/>
                      </a:cubicBez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  <p:sp>
              <p:nvSpPr>
                <p:cNvPr id="94" name="Forma libre: forma 93">
                  <a:extLst>
                    <a:ext uri="{FF2B5EF4-FFF2-40B4-BE49-F238E27FC236}">
                      <a16:creationId xmlns:a16="http://schemas.microsoft.com/office/drawing/2014/main" id="{37424951-AEB9-49AD-9220-0766681A8E8C}"/>
                    </a:ext>
                  </a:extLst>
                </p:cNvPr>
                <p:cNvSpPr/>
                <p:nvPr/>
              </p:nvSpPr>
              <p:spPr>
                <a:xfrm>
                  <a:off x="3724577" y="4539416"/>
                  <a:ext cx="963425" cy="74109"/>
                </a:xfrm>
                <a:custGeom>
                  <a:avLst/>
                  <a:gdLst>
                    <a:gd name="connsiteX0" fmla="*/ 926371 w 963425"/>
                    <a:gd name="connsiteY0" fmla="*/ 0 h 74109"/>
                    <a:gd name="connsiteX1" fmla="*/ 37055 w 963425"/>
                    <a:gd name="connsiteY1" fmla="*/ 0 h 74109"/>
                    <a:gd name="connsiteX2" fmla="*/ 0 w 963425"/>
                    <a:gd name="connsiteY2" fmla="*/ 37055 h 74109"/>
                    <a:gd name="connsiteX3" fmla="*/ 37055 w 963425"/>
                    <a:gd name="connsiteY3" fmla="*/ 74110 h 74109"/>
                    <a:gd name="connsiteX4" fmla="*/ 926371 w 963425"/>
                    <a:gd name="connsiteY4" fmla="*/ 74110 h 74109"/>
                    <a:gd name="connsiteX5" fmla="*/ 963426 w 963425"/>
                    <a:gd name="connsiteY5" fmla="*/ 37055 h 74109"/>
                    <a:gd name="connsiteX6" fmla="*/ 926371 w 963425"/>
                    <a:gd name="connsiteY6" fmla="*/ 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63425" h="74109">
                      <a:moveTo>
                        <a:pt x="926371" y="0"/>
                      </a:move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lnTo>
                        <a:pt x="926371" y="74110"/>
                      </a:lnTo>
                      <a:cubicBezTo>
                        <a:pt x="946825" y="74110"/>
                        <a:pt x="963426" y="57509"/>
                        <a:pt x="963426" y="37055"/>
                      </a:cubicBezTo>
                      <a:cubicBezTo>
                        <a:pt x="963426" y="16601"/>
                        <a:pt x="946825" y="0"/>
                        <a:pt x="926371" y="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  <p:sp>
              <p:nvSpPr>
                <p:cNvPr id="95" name="Forma libre: forma 94">
                  <a:extLst>
                    <a:ext uri="{FF2B5EF4-FFF2-40B4-BE49-F238E27FC236}">
                      <a16:creationId xmlns:a16="http://schemas.microsoft.com/office/drawing/2014/main" id="{1037D57D-66C1-486B-AE03-8B1C24E84E3B}"/>
                    </a:ext>
                  </a:extLst>
                </p:cNvPr>
                <p:cNvSpPr/>
                <p:nvPr/>
              </p:nvSpPr>
              <p:spPr>
                <a:xfrm>
                  <a:off x="3724577" y="4984074"/>
                  <a:ext cx="963425" cy="74109"/>
                </a:xfrm>
                <a:custGeom>
                  <a:avLst/>
                  <a:gdLst>
                    <a:gd name="connsiteX0" fmla="*/ 926371 w 963425"/>
                    <a:gd name="connsiteY0" fmla="*/ 0 h 74109"/>
                    <a:gd name="connsiteX1" fmla="*/ 37055 w 963425"/>
                    <a:gd name="connsiteY1" fmla="*/ 0 h 74109"/>
                    <a:gd name="connsiteX2" fmla="*/ 0 w 963425"/>
                    <a:gd name="connsiteY2" fmla="*/ 37055 h 74109"/>
                    <a:gd name="connsiteX3" fmla="*/ 37055 w 963425"/>
                    <a:gd name="connsiteY3" fmla="*/ 74110 h 74109"/>
                    <a:gd name="connsiteX4" fmla="*/ 926371 w 963425"/>
                    <a:gd name="connsiteY4" fmla="*/ 74110 h 74109"/>
                    <a:gd name="connsiteX5" fmla="*/ 963426 w 963425"/>
                    <a:gd name="connsiteY5" fmla="*/ 37055 h 74109"/>
                    <a:gd name="connsiteX6" fmla="*/ 926371 w 963425"/>
                    <a:gd name="connsiteY6" fmla="*/ 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63425" h="74109">
                      <a:moveTo>
                        <a:pt x="926371" y="0"/>
                      </a:move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lnTo>
                        <a:pt x="926371" y="74110"/>
                      </a:lnTo>
                      <a:cubicBezTo>
                        <a:pt x="946825" y="74110"/>
                        <a:pt x="963426" y="57509"/>
                        <a:pt x="963426" y="37055"/>
                      </a:cubicBezTo>
                      <a:cubicBezTo>
                        <a:pt x="963426" y="16601"/>
                        <a:pt x="946825" y="0"/>
                        <a:pt x="926371" y="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</p:grpSp>
        </p:grpSp>
        <p:grpSp>
          <p:nvGrpSpPr>
            <p:cNvPr id="96" name="Gráfico 54">
              <a:extLst>
                <a:ext uri="{FF2B5EF4-FFF2-40B4-BE49-F238E27FC236}">
                  <a16:creationId xmlns:a16="http://schemas.microsoft.com/office/drawing/2014/main" id="{076A98A1-E716-4D66-9836-ECB8F7DA02DE}"/>
                </a:ext>
              </a:extLst>
            </p:cNvPr>
            <p:cNvGrpSpPr/>
            <p:nvPr/>
          </p:nvGrpSpPr>
          <p:grpSpPr>
            <a:xfrm>
              <a:off x="10167377" y="3750866"/>
              <a:ext cx="608370" cy="630223"/>
              <a:chOff x="3354029" y="3650101"/>
              <a:chExt cx="1704522" cy="1704522"/>
            </a:xfrm>
          </p:grpSpPr>
          <p:sp>
            <p:nvSpPr>
              <p:cNvPr id="97" name="Forma libre: forma 96">
                <a:extLst>
                  <a:ext uri="{FF2B5EF4-FFF2-40B4-BE49-F238E27FC236}">
                    <a16:creationId xmlns:a16="http://schemas.microsoft.com/office/drawing/2014/main" id="{7937A27E-EB34-4139-8FC9-217FF17C5D2F}"/>
                  </a:ext>
                </a:extLst>
              </p:cNvPr>
              <p:cNvSpPr/>
              <p:nvPr/>
            </p:nvSpPr>
            <p:spPr>
              <a:xfrm>
                <a:off x="3539303" y="3687155"/>
                <a:ext cx="1333973" cy="1630412"/>
              </a:xfrm>
              <a:custGeom>
                <a:avLst/>
                <a:gdLst>
                  <a:gd name="connsiteX0" fmla="*/ 1333974 w 1333973"/>
                  <a:gd name="connsiteY0" fmla="*/ 444658 h 1630412"/>
                  <a:gd name="connsiteX1" fmla="*/ 1333974 w 1333973"/>
                  <a:gd name="connsiteY1" fmla="*/ 1556303 h 1630412"/>
                  <a:gd name="connsiteX2" fmla="*/ 1259864 w 1333973"/>
                  <a:gd name="connsiteY2" fmla="*/ 1630412 h 1630412"/>
                  <a:gd name="connsiteX3" fmla="*/ 74110 w 1333973"/>
                  <a:gd name="connsiteY3" fmla="*/ 1630412 h 1630412"/>
                  <a:gd name="connsiteX4" fmla="*/ 0 w 1333973"/>
                  <a:gd name="connsiteY4" fmla="*/ 1556303 h 1630412"/>
                  <a:gd name="connsiteX5" fmla="*/ 0 w 1333973"/>
                  <a:gd name="connsiteY5" fmla="*/ 74110 h 1630412"/>
                  <a:gd name="connsiteX6" fmla="*/ 74110 w 1333973"/>
                  <a:gd name="connsiteY6" fmla="*/ 0 h 1630412"/>
                  <a:gd name="connsiteX7" fmla="*/ 889316 w 1333973"/>
                  <a:gd name="connsiteY7" fmla="*/ 0 h 1630412"/>
                  <a:gd name="connsiteX8" fmla="*/ 889316 w 1333973"/>
                  <a:gd name="connsiteY8" fmla="*/ 222329 h 1630412"/>
                  <a:gd name="connsiteX9" fmla="*/ 222329 w 1333973"/>
                  <a:gd name="connsiteY9" fmla="*/ 222329 h 1630412"/>
                  <a:gd name="connsiteX10" fmla="*/ 222329 w 1333973"/>
                  <a:gd name="connsiteY10" fmla="*/ 444658 h 1630412"/>
                  <a:gd name="connsiteX11" fmla="*/ 889316 w 1333973"/>
                  <a:gd name="connsiteY11" fmla="*/ 444658 h 1630412"/>
                  <a:gd name="connsiteX12" fmla="*/ 1333974 w 1333973"/>
                  <a:gd name="connsiteY12" fmla="*/ 444658 h 1630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973" h="1630412">
                    <a:moveTo>
                      <a:pt x="1333974" y="444658"/>
                    </a:moveTo>
                    <a:lnTo>
                      <a:pt x="1333974" y="1556303"/>
                    </a:lnTo>
                    <a:cubicBezTo>
                      <a:pt x="1333974" y="1597063"/>
                      <a:pt x="1300624" y="1630412"/>
                      <a:pt x="1259864" y="1630412"/>
                    </a:cubicBezTo>
                    <a:lnTo>
                      <a:pt x="74110" y="1630412"/>
                    </a:lnTo>
                    <a:cubicBezTo>
                      <a:pt x="33349" y="1630412"/>
                      <a:pt x="0" y="1597063"/>
                      <a:pt x="0" y="1556303"/>
                    </a:cubicBezTo>
                    <a:lnTo>
                      <a:pt x="0" y="74110"/>
                    </a:lnTo>
                    <a:cubicBezTo>
                      <a:pt x="0" y="33349"/>
                      <a:pt x="33349" y="0"/>
                      <a:pt x="74110" y="0"/>
                    </a:cubicBezTo>
                    <a:lnTo>
                      <a:pt x="889316" y="0"/>
                    </a:lnTo>
                    <a:lnTo>
                      <a:pt x="889316" y="222329"/>
                    </a:lnTo>
                    <a:lnTo>
                      <a:pt x="222329" y="222329"/>
                    </a:lnTo>
                    <a:lnTo>
                      <a:pt x="222329" y="444658"/>
                    </a:lnTo>
                    <a:lnTo>
                      <a:pt x="889316" y="444658"/>
                    </a:lnTo>
                    <a:lnTo>
                      <a:pt x="1333974" y="444658"/>
                    </a:lnTo>
                    <a:close/>
                  </a:path>
                </a:pathLst>
              </a:custGeom>
              <a:solidFill>
                <a:srgbClr val="CCE4FF"/>
              </a:solidFill>
              <a:ln w="46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grpSp>
            <p:nvGrpSpPr>
              <p:cNvPr id="98" name="Gráfico 54">
                <a:extLst>
                  <a:ext uri="{FF2B5EF4-FFF2-40B4-BE49-F238E27FC236}">
                    <a16:creationId xmlns:a16="http://schemas.microsoft.com/office/drawing/2014/main" id="{5861C700-A7EB-458A-BA8A-F9F00DBEA243}"/>
                  </a:ext>
                </a:extLst>
              </p:cNvPr>
              <p:cNvGrpSpPr/>
              <p:nvPr/>
            </p:nvGrpSpPr>
            <p:grpSpPr>
              <a:xfrm>
                <a:off x="3502248" y="3650101"/>
                <a:ext cx="1408083" cy="1704522"/>
                <a:chOff x="3502248" y="3650101"/>
                <a:chExt cx="1408083" cy="1704522"/>
              </a:xfrm>
              <a:solidFill>
                <a:srgbClr val="007AFF"/>
              </a:solidFill>
            </p:grpSpPr>
            <p:sp>
              <p:nvSpPr>
                <p:cNvPr id="99" name="Forma libre: forma 98">
                  <a:extLst>
                    <a:ext uri="{FF2B5EF4-FFF2-40B4-BE49-F238E27FC236}">
                      <a16:creationId xmlns:a16="http://schemas.microsoft.com/office/drawing/2014/main" id="{66027F6E-BD72-4718-ACB4-68B39C59187A}"/>
                    </a:ext>
                  </a:extLst>
                </p:cNvPr>
                <p:cNvSpPr/>
                <p:nvPr/>
              </p:nvSpPr>
              <p:spPr>
                <a:xfrm>
                  <a:off x="3502248" y="3650101"/>
                  <a:ext cx="1408083" cy="1704522"/>
                </a:xfrm>
                <a:custGeom>
                  <a:avLst/>
                  <a:gdLst>
                    <a:gd name="connsiteX0" fmla="*/ 1000480 w 1408083"/>
                    <a:gd name="connsiteY0" fmla="*/ 0 h 1704522"/>
                    <a:gd name="connsiteX1" fmla="*/ 111164 w 1408083"/>
                    <a:gd name="connsiteY1" fmla="*/ 0 h 1704522"/>
                    <a:gd name="connsiteX2" fmla="*/ 0 w 1408083"/>
                    <a:gd name="connsiteY2" fmla="*/ 111164 h 1704522"/>
                    <a:gd name="connsiteX3" fmla="*/ 0 w 1408083"/>
                    <a:gd name="connsiteY3" fmla="*/ 1593358 h 1704522"/>
                    <a:gd name="connsiteX4" fmla="*/ 111164 w 1408083"/>
                    <a:gd name="connsiteY4" fmla="*/ 1704522 h 1704522"/>
                    <a:gd name="connsiteX5" fmla="*/ 1296919 w 1408083"/>
                    <a:gd name="connsiteY5" fmla="*/ 1704522 h 1704522"/>
                    <a:gd name="connsiteX6" fmla="*/ 1408083 w 1408083"/>
                    <a:gd name="connsiteY6" fmla="*/ 1593358 h 1704522"/>
                    <a:gd name="connsiteX7" fmla="*/ 1408083 w 1408083"/>
                    <a:gd name="connsiteY7" fmla="*/ 481713 h 1704522"/>
                    <a:gd name="connsiteX8" fmla="*/ 1408083 w 1408083"/>
                    <a:gd name="connsiteY8" fmla="*/ 407603 h 1704522"/>
                    <a:gd name="connsiteX9" fmla="*/ 1397226 w 1408083"/>
                    <a:gd name="connsiteY9" fmla="*/ 381405 h 1704522"/>
                    <a:gd name="connsiteX10" fmla="*/ 1026678 w 1408083"/>
                    <a:gd name="connsiteY10" fmla="*/ 10857 h 1704522"/>
                    <a:gd name="connsiteX11" fmla="*/ 1000480 w 1408083"/>
                    <a:gd name="connsiteY11" fmla="*/ 0 h 1704522"/>
                    <a:gd name="connsiteX12" fmla="*/ 296439 w 1408083"/>
                    <a:gd name="connsiteY12" fmla="*/ 444658 h 1704522"/>
                    <a:gd name="connsiteX13" fmla="*/ 296439 w 1408083"/>
                    <a:gd name="connsiteY13" fmla="*/ 296439 h 1704522"/>
                    <a:gd name="connsiteX14" fmla="*/ 889316 w 1408083"/>
                    <a:gd name="connsiteY14" fmla="*/ 296439 h 1704522"/>
                    <a:gd name="connsiteX15" fmla="*/ 889316 w 1408083"/>
                    <a:gd name="connsiteY15" fmla="*/ 444658 h 1704522"/>
                    <a:gd name="connsiteX16" fmla="*/ 296439 w 1408083"/>
                    <a:gd name="connsiteY16" fmla="*/ 444658 h 1704522"/>
                    <a:gd name="connsiteX17" fmla="*/ 1296919 w 1408083"/>
                    <a:gd name="connsiteY17" fmla="*/ 1630412 h 1704522"/>
                    <a:gd name="connsiteX18" fmla="*/ 111164 w 1408083"/>
                    <a:gd name="connsiteY18" fmla="*/ 1630412 h 1704522"/>
                    <a:gd name="connsiteX19" fmla="*/ 74110 w 1408083"/>
                    <a:gd name="connsiteY19" fmla="*/ 1593358 h 1704522"/>
                    <a:gd name="connsiteX20" fmla="*/ 74110 w 1408083"/>
                    <a:gd name="connsiteY20" fmla="*/ 111164 h 1704522"/>
                    <a:gd name="connsiteX21" fmla="*/ 111164 w 1408083"/>
                    <a:gd name="connsiteY21" fmla="*/ 74110 h 1704522"/>
                    <a:gd name="connsiteX22" fmla="*/ 889316 w 1408083"/>
                    <a:gd name="connsiteY22" fmla="*/ 74110 h 1704522"/>
                    <a:gd name="connsiteX23" fmla="*/ 889316 w 1408083"/>
                    <a:gd name="connsiteY23" fmla="*/ 222329 h 1704522"/>
                    <a:gd name="connsiteX24" fmla="*/ 259384 w 1408083"/>
                    <a:gd name="connsiteY24" fmla="*/ 222329 h 1704522"/>
                    <a:gd name="connsiteX25" fmla="*/ 222329 w 1408083"/>
                    <a:gd name="connsiteY25" fmla="*/ 259384 h 1704522"/>
                    <a:gd name="connsiteX26" fmla="*/ 222329 w 1408083"/>
                    <a:gd name="connsiteY26" fmla="*/ 481713 h 1704522"/>
                    <a:gd name="connsiteX27" fmla="*/ 259384 w 1408083"/>
                    <a:gd name="connsiteY27" fmla="*/ 518768 h 1704522"/>
                    <a:gd name="connsiteX28" fmla="*/ 926371 w 1408083"/>
                    <a:gd name="connsiteY28" fmla="*/ 518768 h 1704522"/>
                    <a:gd name="connsiteX29" fmla="*/ 1333974 w 1408083"/>
                    <a:gd name="connsiteY29" fmla="*/ 518768 h 1704522"/>
                    <a:gd name="connsiteX30" fmla="*/ 1333974 w 1408083"/>
                    <a:gd name="connsiteY30" fmla="*/ 1593358 h 1704522"/>
                    <a:gd name="connsiteX31" fmla="*/ 1296919 w 1408083"/>
                    <a:gd name="connsiteY31" fmla="*/ 1630412 h 1704522"/>
                    <a:gd name="connsiteX32" fmla="*/ 1333974 w 1408083"/>
                    <a:gd name="connsiteY32" fmla="*/ 444658 h 1704522"/>
                    <a:gd name="connsiteX33" fmla="*/ 963426 w 1408083"/>
                    <a:gd name="connsiteY33" fmla="*/ 444658 h 1704522"/>
                    <a:gd name="connsiteX34" fmla="*/ 963426 w 1408083"/>
                    <a:gd name="connsiteY34" fmla="*/ 74110 h 1704522"/>
                    <a:gd name="connsiteX35" fmla="*/ 985140 w 1408083"/>
                    <a:gd name="connsiteY35" fmla="*/ 74110 h 1704522"/>
                    <a:gd name="connsiteX36" fmla="*/ 1333974 w 1408083"/>
                    <a:gd name="connsiteY36" fmla="*/ 422944 h 1704522"/>
                    <a:gd name="connsiteX37" fmla="*/ 1333974 w 1408083"/>
                    <a:gd name="connsiteY37" fmla="*/ 444658 h 17045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1408083" h="1704522">
                      <a:moveTo>
                        <a:pt x="1000480" y="0"/>
                      </a:moveTo>
                      <a:lnTo>
                        <a:pt x="111164" y="0"/>
                      </a:lnTo>
                      <a:cubicBezTo>
                        <a:pt x="49876" y="0"/>
                        <a:pt x="0" y="49876"/>
                        <a:pt x="0" y="111164"/>
                      </a:cubicBezTo>
                      <a:lnTo>
                        <a:pt x="0" y="1593358"/>
                      </a:lnTo>
                      <a:cubicBezTo>
                        <a:pt x="0" y="1654646"/>
                        <a:pt x="49876" y="1704522"/>
                        <a:pt x="111164" y="1704522"/>
                      </a:cubicBezTo>
                      <a:lnTo>
                        <a:pt x="1296919" y="1704522"/>
                      </a:lnTo>
                      <a:cubicBezTo>
                        <a:pt x="1358208" y="1704522"/>
                        <a:pt x="1408083" y="1654646"/>
                        <a:pt x="1408083" y="1593358"/>
                      </a:cubicBezTo>
                      <a:lnTo>
                        <a:pt x="1408083" y="481713"/>
                      </a:lnTo>
                      <a:lnTo>
                        <a:pt x="1408083" y="407603"/>
                      </a:lnTo>
                      <a:cubicBezTo>
                        <a:pt x="1408083" y="397784"/>
                        <a:pt x="1404193" y="388335"/>
                        <a:pt x="1397226" y="381405"/>
                      </a:cubicBezTo>
                      <a:lnTo>
                        <a:pt x="1026678" y="10857"/>
                      </a:lnTo>
                      <a:cubicBezTo>
                        <a:pt x="1019749" y="3891"/>
                        <a:pt x="1010300" y="0"/>
                        <a:pt x="1000480" y="0"/>
                      </a:cubicBezTo>
                      <a:close/>
                      <a:moveTo>
                        <a:pt x="296439" y="444658"/>
                      </a:moveTo>
                      <a:lnTo>
                        <a:pt x="296439" y="296439"/>
                      </a:lnTo>
                      <a:lnTo>
                        <a:pt x="889316" y="296439"/>
                      </a:lnTo>
                      <a:lnTo>
                        <a:pt x="889316" y="444658"/>
                      </a:lnTo>
                      <a:lnTo>
                        <a:pt x="296439" y="444658"/>
                      </a:lnTo>
                      <a:close/>
                      <a:moveTo>
                        <a:pt x="1296919" y="1630412"/>
                      </a:moveTo>
                      <a:lnTo>
                        <a:pt x="111164" y="1630412"/>
                      </a:lnTo>
                      <a:cubicBezTo>
                        <a:pt x="90747" y="1630412"/>
                        <a:pt x="74110" y="1613775"/>
                        <a:pt x="74110" y="1593358"/>
                      </a:cubicBezTo>
                      <a:lnTo>
                        <a:pt x="74110" y="111164"/>
                      </a:lnTo>
                      <a:cubicBezTo>
                        <a:pt x="74110" y="90747"/>
                        <a:pt x="90747" y="74110"/>
                        <a:pt x="111164" y="74110"/>
                      </a:cubicBezTo>
                      <a:lnTo>
                        <a:pt x="889316" y="74110"/>
                      </a:lnTo>
                      <a:lnTo>
                        <a:pt x="889316" y="222329"/>
                      </a:lnTo>
                      <a:lnTo>
                        <a:pt x="259384" y="222329"/>
                      </a:lnTo>
                      <a:cubicBezTo>
                        <a:pt x="238930" y="222329"/>
                        <a:pt x="222329" y="238930"/>
                        <a:pt x="222329" y="259384"/>
                      </a:cubicBezTo>
                      <a:lnTo>
                        <a:pt x="222329" y="481713"/>
                      </a:lnTo>
                      <a:cubicBezTo>
                        <a:pt x="222329" y="502167"/>
                        <a:pt x="238930" y="518768"/>
                        <a:pt x="259384" y="518768"/>
                      </a:cubicBezTo>
                      <a:lnTo>
                        <a:pt x="926371" y="518768"/>
                      </a:lnTo>
                      <a:lnTo>
                        <a:pt x="1333974" y="518768"/>
                      </a:lnTo>
                      <a:lnTo>
                        <a:pt x="1333974" y="1593358"/>
                      </a:lnTo>
                      <a:cubicBezTo>
                        <a:pt x="1333974" y="1613775"/>
                        <a:pt x="1317336" y="1630412"/>
                        <a:pt x="1296919" y="1630412"/>
                      </a:cubicBezTo>
                      <a:close/>
                      <a:moveTo>
                        <a:pt x="1333974" y="444658"/>
                      </a:moveTo>
                      <a:lnTo>
                        <a:pt x="963426" y="444658"/>
                      </a:lnTo>
                      <a:lnTo>
                        <a:pt x="963426" y="74110"/>
                      </a:lnTo>
                      <a:lnTo>
                        <a:pt x="985140" y="74110"/>
                      </a:lnTo>
                      <a:lnTo>
                        <a:pt x="1333974" y="422944"/>
                      </a:lnTo>
                      <a:lnTo>
                        <a:pt x="1333974" y="444658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4607" cap="flat">
                  <a:solidFill>
                    <a:schemeClr val="tx1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 dirty="0"/>
                </a:p>
              </p:txBody>
            </p:sp>
            <p:sp>
              <p:nvSpPr>
                <p:cNvPr id="100" name="Forma libre: forma 99">
                  <a:extLst>
                    <a:ext uri="{FF2B5EF4-FFF2-40B4-BE49-F238E27FC236}">
                      <a16:creationId xmlns:a16="http://schemas.microsoft.com/office/drawing/2014/main" id="{0D42651C-92D7-41D3-BFAB-F059A1C1D58A}"/>
                    </a:ext>
                  </a:extLst>
                </p:cNvPr>
                <p:cNvSpPr/>
                <p:nvPr/>
              </p:nvSpPr>
              <p:spPr>
                <a:xfrm>
                  <a:off x="3724577" y="4317087"/>
                  <a:ext cx="518767" cy="74109"/>
                </a:xfrm>
                <a:custGeom>
                  <a:avLst/>
                  <a:gdLst>
                    <a:gd name="connsiteX0" fmla="*/ 37055 w 518767"/>
                    <a:gd name="connsiteY0" fmla="*/ 74110 h 74109"/>
                    <a:gd name="connsiteX1" fmla="*/ 481713 w 518767"/>
                    <a:gd name="connsiteY1" fmla="*/ 74110 h 74109"/>
                    <a:gd name="connsiteX2" fmla="*/ 518768 w 518767"/>
                    <a:gd name="connsiteY2" fmla="*/ 37055 h 74109"/>
                    <a:gd name="connsiteX3" fmla="*/ 481713 w 518767"/>
                    <a:gd name="connsiteY3" fmla="*/ 0 h 74109"/>
                    <a:gd name="connsiteX4" fmla="*/ 37055 w 518767"/>
                    <a:gd name="connsiteY4" fmla="*/ 0 h 74109"/>
                    <a:gd name="connsiteX5" fmla="*/ 0 w 518767"/>
                    <a:gd name="connsiteY5" fmla="*/ 37055 h 74109"/>
                    <a:gd name="connsiteX6" fmla="*/ 37055 w 518767"/>
                    <a:gd name="connsiteY6" fmla="*/ 7411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8767" h="74109">
                      <a:moveTo>
                        <a:pt x="37055" y="74110"/>
                      </a:moveTo>
                      <a:lnTo>
                        <a:pt x="481713" y="74110"/>
                      </a:lnTo>
                      <a:cubicBezTo>
                        <a:pt x="502167" y="74110"/>
                        <a:pt x="518768" y="57509"/>
                        <a:pt x="518768" y="37055"/>
                      </a:cubicBezTo>
                      <a:cubicBezTo>
                        <a:pt x="518768" y="16601"/>
                        <a:pt x="502167" y="0"/>
                        <a:pt x="481713" y="0"/>
                      </a:cubicBez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  <p:sp>
              <p:nvSpPr>
                <p:cNvPr id="101" name="Forma libre: forma 100">
                  <a:extLst>
                    <a:ext uri="{FF2B5EF4-FFF2-40B4-BE49-F238E27FC236}">
                      <a16:creationId xmlns:a16="http://schemas.microsoft.com/office/drawing/2014/main" id="{5453EDFE-1827-4BD4-A85C-9F71244A1CA1}"/>
                    </a:ext>
                  </a:extLst>
                </p:cNvPr>
                <p:cNvSpPr/>
                <p:nvPr/>
              </p:nvSpPr>
              <p:spPr>
                <a:xfrm>
                  <a:off x="3724577" y="4761745"/>
                  <a:ext cx="518767" cy="74109"/>
                </a:xfrm>
                <a:custGeom>
                  <a:avLst/>
                  <a:gdLst>
                    <a:gd name="connsiteX0" fmla="*/ 37055 w 518767"/>
                    <a:gd name="connsiteY0" fmla="*/ 74110 h 74109"/>
                    <a:gd name="connsiteX1" fmla="*/ 481713 w 518767"/>
                    <a:gd name="connsiteY1" fmla="*/ 74110 h 74109"/>
                    <a:gd name="connsiteX2" fmla="*/ 518768 w 518767"/>
                    <a:gd name="connsiteY2" fmla="*/ 37055 h 74109"/>
                    <a:gd name="connsiteX3" fmla="*/ 481713 w 518767"/>
                    <a:gd name="connsiteY3" fmla="*/ 0 h 74109"/>
                    <a:gd name="connsiteX4" fmla="*/ 37055 w 518767"/>
                    <a:gd name="connsiteY4" fmla="*/ 0 h 74109"/>
                    <a:gd name="connsiteX5" fmla="*/ 0 w 518767"/>
                    <a:gd name="connsiteY5" fmla="*/ 37055 h 74109"/>
                    <a:gd name="connsiteX6" fmla="*/ 37055 w 518767"/>
                    <a:gd name="connsiteY6" fmla="*/ 7411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8767" h="74109">
                      <a:moveTo>
                        <a:pt x="37055" y="74110"/>
                      </a:moveTo>
                      <a:lnTo>
                        <a:pt x="481713" y="74110"/>
                      </a:lnTo>
                      <a:cubicBezTo>
                        <a:pt x="502167" y="74110"/>
                        <a:pt x="518768" y="57509"/>
                        <a:pt x="518768" y="37055"/>
                      </a:cubicBezTo>
                      <a:cubicBezTo>
                        <a:pt x="518768" y="16601"/>
                        <a:pt x="502167" y="0"/>
                        <a:pt x="481713" y="0"/>
                      </a:cubicBez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  <p:sp>
              <p:nvSpPr>
                <p:cNvPr id="102" name="Forma libre: forma 101">
                  <a:extLst>
                    <a:ext uri="{FF2B5EF4-FFF2-40B4-BE49-F238E27FC236}">
                      <a16:creationId xmlns:a16="http://schemas.microsoft.com/office/drawing/2014/main" id="{F5E9D47D-A38A-46FF-B84B-05E1AE065A73}"/>
                    </a:ext>
                  </a:extLst>
                </p:cNvPr>
                <p:cNvSpPr/>
                <p:nvPr/>
              </p:nvSpPr>
              <p:spPr>
                <a:xfrm>
                  <a:off x="3724577" y="4539416"/>
                  <a:ext cx="963425" cy="74109"/>
                </a:xfrm>
                <a:custGeom>
                  <a:avLst/>
                  <a:gdLst>
                    <a:gd name="connsiteX0" fmla="*/ 926371 w 963425"/>
                    <a:gd name="connsiteY0" fmla="*/ 0 h 74109"/>
                    <a:gd name="connsiteX1" fmla="*/ 37055 w 963425"/>
                    <a:gd name="connsiteY1" fmla="*/ 0 h 74109"/>
                    <a:gd name="connsiteX2" fmla="*/ 0 w 963425"/>
                    <a:gd name="connsiteY2" fmla="*/ 37055 h 74109"/>
                    <a:gd name="connsiteX3" fmla="*/ 37055 w 963425"/>
                    <a:gd name="connsiteY3" fmla="*/ 74110 h 74109"/>
                    <a:gd name="connsiteX4" fmla="*/ 926371 w 963425"/>
                    <a:gd name="connsiteY4" fmla="*/ 74110 h 74109"/>
                    <a:gd name="connsiteX5" fmla="*/ 963426 w 963425"/>
                    <a:gd name="connsiteY5" fmla="*/ 37055 h 74109"/>
                    <a:gd name="connsiteX6" fmla="*/ 926371 w 963425"/>
                    <a:gd name="connsiteY6" fmla="*/ 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63425" h="74109">
                      <a:moveTo>
                        <a:pt x="926371" y="0"/>
                      </a:move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lnTo>
                        <a:pt x="926371" y="74110"/>
                      </a:lnTo>
                      <a:cubicBezTo>
                        <a:pt x="946825" y="74110"/>
                        <a:pt x="963426" y="57509"/>
                        <a:pt x="963426" y="37055"/>
                      </a:cubicBezTo>
                      <a:cubicBezTo>
                        <a:pt x="963426" y="16601"/>
                        <a:pt x="946825" y="0"/>
                        <a:pt x="926371" y="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  <p:sp>
              <p:nvSpPr>
                <p:cNvPr id="103" name="Forma libre: forma 102">
                  <a:extLst>
                    <a:ext uri="{FF2B5EF4-FFF2-40B4-BE49-F238E27FC236}">
                      <a16:creationId xmlns:a16="http://schemas.microsoft.com/office/drawing/2014/main" id="{469933E5-36DD-404A-BB7B-D3DB4A338463}"/>
                    </a:ext>
                  </a:extLst>
                </p:cNvPr>
                <p:cNvSpPr/>
                <p:nvPr/>
              </p:nvSpPr>
              <p:spPr>
                <a:xfrm>
                  <a:off x="3724577" y="4984074"/>
                  <a:ext cx="963425" cy="74109"/>
                </a:xfrm>
                <a:custGeom>
                  <a:avLst/>
                  <a:gdLst>
                    <a:gd name="connsiteX0" fmla="*/ 926371 w 963425"/>
                    <a:gd name="connsiteY0" fmla="*/ 0 h 74109"/>
                    <a:gd name="connsiteX1" fmla="*/ 37055 w 963425"/>
                    <a:gd name="connsiteY1" fmla="*/ 0 h 74109"/>
                    <a:gd name="connsiteX2" fmla="*/ 0 w 963425"/>
                    <a:gd name="connsiteY2" fmla="*/ 37055 h 74109"/>
                    <a:gd name="connsiteX3" fmla="*/ 37055 w 963425"/>
                    <a:gd name="connsiteY3" fmla="*/ 74110 h 74109"/>
                    <a:gd name="connsiteX4" fmla="*/ 926371 w 963425"/>
                    <a:gd name="connsiteY4" fmla="*/ 74110 h 74109"/>
                    <a:gd name="connsiteX5" fmla="*/ 963426 w 963425"/>
                    <a:gd name="connsiteY5" fmla="*/ 37055 h 74109"/>
                    <a:gd name="connsiteX6" fmla="*/ 926371 w 963425"/>
                    <a:gd name="connsiteY6" fmla="*/ 0 h 74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63425" h="74109">
                      <a:moveTo>
                        <a:pt x="926371" y="0"/>
                      </a:moveTo>
                      <a:lnTo>
                        <a:pt x="37055" y="0"/>
                      </a:lnTo>
                      <a:cubicBezTo>
                        <a:pt x="16601" y="0"/>
                        <a:pt x="0" y="16601"/>
                        <a:pt x="0" y="37055"/>
                      </a:cubicBezTo>
                      <a:cubicBezTo>
                        <a:pt x="0" y="57509"/>
                        <a:pt x="16601" y="74110"/>
                        <a:pt x="37055" y="74110"/>
                      </a:cubicBezTo>
                      <a:lnTo>
                        <a:pt x="926371" y="74110"/>
                      </a:lnTo>
                      <a:cubicBezTo>
                        <a:pt x="946825" y="74110"/>
                        <a:pt x="963426" y="57509"/>
                        <a:pt x="963426" y="37055"/>
                      </a:cubicBezTo>
                      <a:cubicBezTo>
                        <a:pt x="963426" y="16601"/>
                        <a:pt x="946825" y="0"/>
                        <a:pt x="926371" y="0"/>
                      </a:cubicBezTo>
                      <a:close/>
                    </a:path>
                  </a:pathLst>
                </a:custGeom>
                <a:solidFill>
                  <a:srgbClr val="007AFF"/>
                </a:solidFill>
                <a:ln w="46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</p:grpSp>
        </p:grpSp>
      </p:grpSp>
      <p:pic>
        <p:nvPicPr>
          <p:cNvPr id="2050" name="Picture 2" descr="Tim Berners-Lee,criador da Web quer descentralizá-la | Cointimes">
            <a:extLst>
              <a:ext uri="{FF2B5EF4-FFF2-40B4-BE49-F238E27FC236}">
                <a16:creationId xmlns:a16="http://schemas.microsoft.com/office/drawing/2014/main" id="{59EB29F0-BD3A-4D53-9246-3F16E94AA2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80" y="2440383"/>
            <a:ext cx="1718588" cy="110250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2" name="Gráfico 54">
            <a:extLst>
              <a:ext uri="{FF2B5EF4-FFF2-40B4-BE49-F238E27FC236}">
                <a16:creationId xmlns:a16="http://schemas.microsoft.com/office/drawing/2014/main" id="{954F4B77-FB78-4C36-8A93-497BE42921B3}"/>
              </a:ext>
            </a:extLst>
          </p:cNvPr>
          <p:cNvGrpSpPr/>
          <p:nvPr/>
        </p:nvGrpSpPr>
        <p:grpSpPr>
          <a:xfrm>
            <a:off x="2296889" y="1604212"/>
            <a:ext cx="608370" cy="630223"/>
            <a:chOff x="3354029" y="3650101"/>
            <a:chExt cx="1704522" cy="1704522"/>
          </a:xfrm>
        </p:grpSpPr>
        <p:sp>
          <p:nvSpPr>
            <p:cNvPr id="113" name="Forma libre: forma 112">
              <a:extLst>
                <a:ext uri="{FF2B5EF4-FFF2-40B4-BE49-F238E27FC236}">
                  <a16:creationId xmlns:a16="http://schemas.microsoft.com/office/drawing/2014/main" id="{F94D71C7-51FD-4454-9804-D674C61F285B}"/>
                </a:ext>
              </a:extLst>
            </p:cNvPr>
            <p:cNvSpPr/>
            <p:nvPr/>
          </p:nvSpPr>
          <p:spPr>
            <a:xfrm>
              <a:off x="3539303" y="3687155"/>
              <a:ext cx="1333973" cy="1630412"/>
            </a:xfrm>
            <a:custGeom>
              <a:avLst/>
              <a:gdLst>
                <a:gd name="connsiteX0" fmla="*/ 1333974 w 1333973"/>
                <a:gd name="connsiteY0" fmla="*/ 444658 h 1630412"/>
                <a:gd name="connsiteX1" fmla="*/ 1333974 w 1333973"/>
                <a:gd name="connsiteY1" fmla="*/ 1556303 h 1630412"/>
                <a:gd name="connsiteX2" fmla="*/ 1259864 w 1333973"/>
                <a:gd name="connsiteY2" fmla="*/ 1630412 h 1630412"/>
                <a:gd name="connsiteX3" fmla="*/ 74110 w 1333973"/>
                <a:gd name="connsiteY3" fmla="*/ 1630412 h 1630412"/>
                <a:gd name="connsiteX4" fmla="*/ 0 w 1333973"/>
                <a:gd name="connsiteY4" fmla="*/ 1556303 h 1630412"/>
                <a:gd name="connsiteX5" fmla="*/ 0 w 1333973"/>
                <a:gd name="connsiteY5" fmla="*/ 74110 h 1630412"/>
                <a:gd name="connsiteX6" fmla="*/ 74110 w 1333973"/>
                <a:gd name="connsiteY6" fmla="*/ 0 h 1630412"/>
                <a:gd name="connsiteX7" fmla="*/ 889316 w 1333973"/>
                <a:gd name="connsiteY7" fmla="*/ 0 h 1630412"/>
                <a:gd name="connsiteX8" fmla="*/ 889316 w 1333973"/>
                <a:gd name="connsiteY8" fmla="*/ 222329 h 1630412"/>
                <a:gd name="connsiteX9" fmla="*/ 222329 w 1333973"/>
                <a:gd name="connsiteY9" fmla="*/ 222329 h 1630412"/>
                <a:gd name="connsiteX10" fmla="*/ 222329 w 1333973"/>
                <a:gd name="connsiteY10" fmla="*/ 444658 h 1630412"/>
                <a:gd name="connsiteX11" fmla="*/ 889316 w 1333973"/>
                <a:gd name="connsiteY11" fmla="*/ 444658 h 1630412"/>
                <a:gd name="connsiteX12" fmla="*/ 1333974 w 1333973"/>
                <a:gd name="connsiteY12" fmla="*/ 444658 h 1630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973" h="1630412">
                  <a:moveTo>
                    <a:pt x="1333974" y="444658"/>
                  </a:moveTo>
                  <a:lnTo>
                    <a:pt x="1333974" y="1556303"/>
                  </a:lnTo>
                  <a:cubicBezTo>
                    <a:pt x="1333974" y="1597063"/>
                    <a:pt x="1300624" y="1630412"/>
                    <a:pt x="1259864" y="1630412"/>
                  </a:cubicBezTo>
                  <a:lnTo>
                    <a:pt x="74110" y="1630412"/>
                  </a:lnTo>
                  <a:cubicBezTo>
                    <a:pt x="33349" y="1630412"/>
                    <a:pt x="0" y="1597063"/>
                    <a:pt x="0" y="1556303"/>
                  </a:cubicBezTo>
                  <a:lnTo>
                    <a:pt x="0" y="74110"/>
                  </a:lnTo>
                  <a:cubicBezTo>
                    <a:pt x="0" y="33349"/>
                    <a:pt x="33349" y="0"/>
                    <a:pt x="74110" y="0"/>
                  </a:cubicBezTo>
                  <a:lnTo>
                    <a:pt x="889316" y="0"/>
                  </a:lnTo>
                  <a:lnTo>
                    <a:pt x="889316" y="222329"/>
                  </a:lnTo>
                  <a:lnTo>
                    <a:pt x="222329" y="222329"/>
                  </a:lnTo>
                  <a:lnTo>
                    <a:pt x="222329" y="444658"/>
                  </a:lnTo>
                  <a:lnTo>
                    <a:pt x="889316" y="444658"/>
                  </a:lnTo>
                  <a:lnTo>
                    <a:pt x="1333974" y="444658"/>
                  </a:lnTo>
                  <a:close/>
                </a:path>
              </a:pathLst>
            </a:custGeom>
            <a:solidFill>
              <a:srgbClr val="CCE4FF"/>
            </a:solidFill>
            <a:ln w="46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 dirty="0"/>
            </a:p>
          </p:txBody>
        </p:sp>
        <p:grpSp>
          <p:nvGrpSpPr>
            <p:cNvPr id="114" name="Gráfico 54">
              <a:extLst>
                <a:ext uri="{FF2B5EF4-FFF2-40B4-BE49-F238E27FC236}">
                  <a16:creationId xmlns:a16="http://schemas.microsoft.com/office/drawing/2014/main" id="{984689DD-D5EE-48DB-BD37-CBF538A96A82}"/>
                </a:ext>
              </a:extLst>
            </p:cNvPr>
            <p:cNvGrpSpPr/>
            <p:nvPr/>
          </p:nvGrpSpPr>
          <p:grpSpPr>
            <a:xfrm>
              <a:off x="3502248" y="3650101"/>
              <a:ext cx="1408083" cy="1704522"/>
              <a:chOff x="3502248" y="3650101"/>
              <a:chExt cx="1408083" cy="1704522"/>
            </a:xfrm>
            <a:solidFill>
              <a:srgbClr val="007AFF"/>
            </a:solidFill>
          </p:grpSpPr>
          <p:sp>
            <p:nvSpPr>
              <p:cNvPr id="115" name="Forma libre: forma 114">
                <a:extLst>
                  <a:ext uri="{FF2B5EF4-FFF2-40B4-BE49-F238E27FC236}">
                    <a16:creationId xmlns:a16="http://schemas.microsoft.com/office/drawing/2014/main" id="{2E247DCC-7FBF-49E3-A34E-CA5C0E9B0EDE}"/>
                  </a:ext>
                </a:extLst>
              </p:cNvPr>
              <p:cNvSpPr/>
              <p:nvPr/>
            </p:nvSpPr>
            <p:spPr>
              <a:xfrm>
                <a:off x="3502248" y="3650101"/>
                <a:ext cx="1408083" cy="1704522"/>
              </a:xfrm>
              <a:custGeom>
                <a:avLst/>
                <a:gdLst>
                  <a:gd name="connsiteX0" fmla="*/ 1000480 w 1408083"/>
                  <a:gd name="connsiteY0" fmla="*/ 0 h 1704522"/>
                  <a:gd name="connsiteX1" fmla="*/ 111164 w 1408083"/>
                  <a:gd name="connsiteY1" fmla="*/ 0 h 1704522"/>
                  <a:gd name="connsiteX2" fmla="*/ 0 w 1408083"/>
                  <a:gd name="connsiteY2" fmla="*/ 111164 h 1704522"/>
                  <a:gd name="connsiteX3" fmla="*/ 0 w 1408083"/>
                  <a:gd name="connsiteY3" fmla="*/ 1593358 h 1704522"/>
                  <a:gd name="connsiteX4" fmla="*/ 111164 w 1408083"/>
                  <a:gd name="connsiteY4" fmla="*/ 1704522 h 1704522"/>
                  <a:gd name="connsiteX5" fmla="*/ 1296919 w 1408083"/>
                  <a:gd name="connsiteY5" fmla="*/ 1704522 h 1704522"/>
                  <a:gd name="connsiteX6" fmla="*/ 1408083 w 1408083"/>
                  <a:gd name="connsiteY6" fmla="*/ 1593358 h 1704522"/>
                  <a:gd name="connsiteX7" fmla="*/ 1408083 w 1408083"/>
                  <a:gd name="connsiteY7" fmla="*/ 481713 h 1704522"/>
                  <a:gd name="connsiteX8" fmla="*/ 1408083 w 1408083"/>
                  <a:gd name="connsiteY8" fmla="*/ 407603 h 1704522"/>
                  <a:gd name="connsiteX9" fmla="*/ 1397226 w 1408083"/>
                  <a:gd name="connsiteY9" fmla="*/ 381405 h 1704522"/>
                  <a:gd name="connsiteX10" fmla="*/ 1026678 w 1408083"/>
                  <a:gd name="connsiteY10" fmla="*/ 10857 h 1704522"/>
                  <a:gd name="connsiteX11" fmla="*/ 1000480 w 1408083"/>
                  <a:gd name="connsiteY11" fmla="*/ 0 h 1704522"/>
                  <a:gd name="connsiteX12" fmla="*/ 296439 w 1408083"/>
                  <a:gd name="connsiteY12" fmla="*/ 444658 h 1704522"/>
                  <a:gd name="connsiteX13" fmla="*/ 296439 w 1408083"/>
                  <a:gd name="connsiteY13" fmla="*/ 296439 h 1704522"/>
                  <a:gd name="connsiteX14" fmla="*/ 889316 w 1408083"/>
                  <a:gd name="connsiteY14" fmla="*/ 296439 h 1704522"/>
                  <a:gd name="connsiteX15" fmla="*/ 889316 w 1408083"/>
                  <a:gd name="connsiteY15" fmla="*/ 444658 h 1704522"/>
                  <a:gd name="connsiteX16" fmla="*/ 296439 w 1408083"/>
                  <a:gd name="connsiteY16" fmla="*/ 444658 h 1704522"/>
                  <a:gd name="connsiteX17" fmla="*/ 1296919 w 1408083"/>
                  <a:gd name="connsiteY17" fmla="*/ 1630412 h 1704522"/>
                  <a:gd name="connsiteX18" fmla="*/ 111164 w 1408083"/>
                  <a:gd name="connsiteY18" fmla="*/ 1630412 h 1704522"/>
                  <a:gd name="connsiteX19" fmla="*/ 74110 w 1408083"/>
                  <a:gd name="connsiteY19" fmla="*/ 1593358 h 1704522"/>
                  <a:gd name="connsiteX20" fmla="*/ 74110 w 1408083"/>
                  <a:gd name="connsiteY20" fmla="*/ 111164 h 1704522"/>
                  <a:gd name="connsiteX21" fmla="*/ 111164 w 1408083"/>
                  <a:gd name="connsiteY21" fmla="*/ 74110 h 1704522"/>
                  <a:gd name="connsiteX22" fmla="*/ 889316 w 1408083"/>
                  <a:gd name="connsiteY22" fmla="*/ 74110 h 1704522"/>
                  <a:gd name="connsiteX23" fmla="*/ 889316 w 1408083"/>
                  <a:gd name="connsiteY23" fmla="*/ 222329 h 1704522"/>
                  <a:gd name="connsiteX24" fmla="*/ 259384 w 1408083"/>
                  <a:gd name="connsiteY24" fmla="*/ 222329 h 1704522"/>
                  <a:gd name="connsiteX25" fmla="*/ 222329 w 1408083"/>
                  <a:gd name="connsiteY25" fmla="*/ 259384 h 1704522"/>
                  <a:gd name="connsiteX26" fmla="*/ 222329 w 1408083"/>
                  <a:gd name="connsiteY26" fmla="*/ 481713 h 1704522"/>
                  <a:gd name="connsiteX27" fmla="*/ 259384 w 1408083"/>
                  <a:gd name="connsiteY27" fmla="*/ 518768 h 1704522"/>
                  <a:gd name="connsiteX28" fmla="*/ 926371 w 1408083"/>
                  <a:gd name="connsiteY28" fmla="*/ 518768 h 1704522"/>
                  <a:gd name="connsiteX29" fmla="*/ 1333974 w 1408083"/>
                  <a:gd name="connsiteY29" fmla="*/ 518768 h 1704522"/>
                  <a:gd name="connsiteX30" fmla="*/ 1333974 w 1408083"/>
                  <a:gd name="connsiteY30" fmla="*/ 1593358 h 1704522"/>
                  <a:gd name="connsiteX31" fmla="*/ 1296919 w 1408083"/>
                  <a:gd name="connsiteY31" fmla="*/ 1630412 h 1704522"/>
                  <a:gd name="connsiteX32" fmla="*/ 1333974 w 1408083"/>
                  <a:gd name="connsiteY32" fmla="*/ 444658 h 1704522"/>
                  <a:gd name="connsiteX33" fmla="*/ 963426 w 1408083"/>
                  <a:gd name="connsiteY33" fmla="*/ 444658 h 1704522"/>
                  <a:gd name="connsiteX34" fmla="*/ 963426 w 1408083"/>
                  <a:gd name="connsiteY34" fmla="*/ 74110 h 1704522"/>
                  <a:gd name="connsiteX35" fmla="*/ 985140 w 1408083"/>
                  <a:gd name="connsiteY35" fmla="*/ 74110 h 1704522"/>
                  <a:gd name="connsiteX36" fmla="*/ 1333974 w 1408083"/>
                  <a:gd name="connsiteY36" fmla="*/ 422944 h 1704522"/>
                  <a:gd name="connsiteX37" fmla="*/ 1333974 w 1408083"/>
                  <a:gd name="connsiteY37" fmla="*/ 444658 h 1704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408083" h="1704522">
                    <a:moveTo>
                      <a:pt x="1000480" y="0"/>
                    </a:moveTo>
                    <a:lnTo>
                      <a:pt x="111164" y="0"/>
                    </a:lnTo>
                    <a:cubicBezTo>
                      <a:pt x="49876" y="0"/>
                      <a:pt x="0" y="49876"/>
                      <a:pt x="0" y="111164"/>
                    </a:cubicBezTo>
                    <a:lnTo>
                      <a:pt x="0" y="1593358"/>
                    </a:lnTo>
                    <a:cubicBezTo>
                      <a:pt x="0" y="1654646"/>
                      <a:pt x="49876" y="1704522"/>
                      <a:pt x="111164" y="1704522"/>
                    </a:cubicBezTo>
                    <a:lnTo>
                      <a:pt x="1296919" y="1704522"/>
                    </a:lnTo>
                    <a:cubicBezTo>
                      <a:pt x="1358208" y="1704522"/>
                      <a:pt x="1408083" y="1654646"/>
                      <a:pt x="1408083" y="1593358"/>
                    </a:cubicBezTo>
                    <a:lnTo>
                      <a:pt x="1408083" y="481713"/>
                    </a:lnTo>
                    <a:lnTo>
                      <a:pt x="1408083" y="407603"/>
                    </a:lnTo>
                    <a:cubicBezTo>
                      <a:pt x="1408083" y="397784"/>
                      <a:pt x="1404193" y="388335"/>
                      <a:pt x="1397226" y="381405"/>
                    </a:cubicBezTo>
                    <a:lnTo>
                      <a:pt x="1026678" y="10857"/>
                    </a:lnTo>
                    <a:cubicBezTo>
                      <a:pt x="1019749" y="3891"/>
                      <a:pt x="1010300" y="0"/>
                      <a:pt x="1000480" y="0"/>
                    </a:cubicBezTo>
                    <a:close/>
                    <a:moveTo>
                      <a:pt x="296439" y="444658"/>
                    </a:moveTo>
                    <a:lnTo>
                      <a:pt x="296439" y="296439"/>
                    </a:lnTo>
                    <a:lnTo>
                      <a:pt x="889316" y="296439"/>
                    </a:lnTo>
                    <a:lnTo>
                      <a:pt x="889316" y="444658"/>
                    </a:lnTo>
                    <a:lnTo>
                      <a:pt x="296439" y="444658"/>
                    </a:lnTo>
                    <a:close/>
                    <a:moveTo>
                      <a:pt x="1296919" y="1630412"/>
                    </a:moveTo>
                    <a:lnTo>
                      <a:pt x="111164" y="1630412"/>
                    </a:lnTo>
                    <a:cubicBezTo>
                      <a:pt x="90747" y="1630412"/>
                      <a:pt x="74110" y="1613775"/>
                      <a:pt x="74110" y="1593358"/>
                    </a:cubicBezTo>
                    <a:lnTo>
                      <a:pt x="74110" y="111164"/>
                    </a:lnTo>
                    <a:cubicBezTo>
                      <a:pt x="74110" y="90747"/>
                      <a:pt x="90747" y="74110"/>
                      <a:pt x="111164" y="74110"/>
                    </a:cubicBezTo>
                    <a:lnTo>
                      <a:pt x="889316" y="74110"/>
                    </a:lnTo>
                    <a:lnTo>
                      <a:pt x="889316" y="222329"/>
                    </a:lnTo>
                    <a:lnTo>
                      <a:pt x="259384" y="222329"/>
                    </a:lnTo>
                    <a:cubicBezTo>
                      <a:pt x="238930" y="222329"/>
                      <a:pt x="222329" y="238930"/>
                      <a:pt x="222329" y="259384"/>
                    </a:cubicBezTo>
                    <a:lnTo>
                      <a:pt x="222329" y="481713"/>
                    </a:lnTo>
                    <a:cubicBezTo>
                      <a:pt x="222329" y="502167"/>
                      <a:pt x="238930" y="518768"/>
                      <a:pt x="259384" y="518768"/>
                    </a:cubicBezTo>
                    <a:lnTo>
                      <a:pt x="926371" y="518768"/>
                    </a:lnTo>
                    <a:lnTo>
                      <a:pt x="1333974" y="518768"/>
                    </a:lnTo>
                    <a:lnTo>
                      <a:pt x="1333974" y="1593358"/>
                    </a:lnTo>
                    <a:cubicBezTo>
                      <a:pt x="1333974" y="1613775"/>
                      <a:pt x="1317336" y="1630412"/>
                      <a:pt x="1296919" y="1630412"/>
                    </a:cubicBezTo>
                    <a:close/>
                    <a:moveTo>
                      <a:pt x="1333974" y="444658"/>
                    </a:moveTo>
                    <a:lnTo>
                      <a:pt x="963426" y="444658"/>
                    </a:lnTo>
                    <a:lnTo>
                      <a:pt x="963426" y="74110"/>
                    </a:lnTo>
                    <a:lnTo>
                      <a:pt x="985140" y="74110"/>
                    </a:lnTo>
                    <a:lnTo>
                      <a:pt x="1333974" y="422944"/>
                    </a:lnTo>
                    <a:lnTo>
                      <a:pt x="1333974" y="444658"/>
                    </a:lnTo>
                    <a:close/>
                  </a:path>
                </a:pathLst>
              </a:custGeom>
              <a:solidFill>
                <a:schemeClr val="tx1"/>
              </a:solidFill>
              <a:ln w="4607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pt-BR" dirty="0"/>
              </a:p>
            </p:txBody>
          </p:sp>
          <p:sp>
            <p:nvSpPr>
              <p:cNvPr id="116" name="Forma libre: forma 115">
                <a:extLst>
                  <a:ext uri="{FF2B5EF4-FFF2-40B4-BE49-F238E27FC236}">
                    <a16:creationId xmlns:a16="http://schemas.microsoft.com/office/drawing/2014/main" id="{8A0BA526-4019-4891-AD4A-CE39D0225CE7}"/>
                  </a:ext>
                </a:extLst>
              </p:cNvPr>
              <p:cNvSpPr/>
              <p:nvPr/>
            </p:nvSpPr>
            <p:spPr>
              <a:xfrm>
                <a:off x="3724577" y="4317087"/>
                <a:ext cx="518767" cy="74109"/>
              </a:xfrm>
              <a:custGeom>
                <a:avLst/>
                <a:gdLst>
                  <a:gd name="connsiteX0" fmla="*/ 37055 w 518767"/>
                  <a:gd name="connsiteY0" fmla="*/ 74110 h 74109"/>
                  <a:gd name="connsiteX1" fmla="*/ 481713 w 518767"/>
                  <a:gd name="connsiteY1" fmla="*/ 74110 h 74109"/>
                  <a:gd name="connsiteX2" fmla="*/ 518768 w 518767"/>
                  <a:gd name="connsiteY2" fmla="*/ 37055 h 74109"/>
                  <a:gd name="connsiteX3" fmla="*/ 481713 w 518767"/>
                  <a:gd name="connsiteY3" fmla="*/ 0 h 74109"/>
                  <a:gd name="connsiteX4" fmla="*/ 37055 w 518767"/>
                  <a:gd name="connsiteY4" fmla="*/ 0 h 74109"/>
                  <a:gd name="connsiteX5" fmla="*/ 0 w 518767"/>
                  <a:gd name="connsiteY5" fmla="*/ 37055 h 74109"/>
                  <a:gd name="connsiteX6" fmla="*/ 37055 w 518767"/>
                  <a:gd name="connsiteY6" fmla="*/ 74110 h 7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8767" h="74109">
                    <a:moveTo>
                      <a:pt x="37055" y="74110"/>
                    </a:moveTo>
                    <a:lnTo>
                      <a:pt x="481713" y="74110"/>
                    </a:lnTo>
                    <a:cubicBezTo>
                      <a:pt x="502167" y="74110"/>
                      <a:pt x="518768" y="57509"/>
                      <a:pt x="518768" y="37055"/>
                    </a:cubicBezTo>
                    <a:cubicBezTo>
                      <a:pt x="518768" y="16601"/>
                      <a:pt x="502167" y="0"/>
                      <a:pt x="481713" y="0"/>
                    </a:cubicBezTo>
                    <a:lnTo>
                      <a:pt x="37055" y="0"/>
                    </a:lnTo>
                    <a:cubicBezTo>
                      <a:pt x="16601" y="0"/>
                      <a:pt x="0" y="16601"/>
                      <a:pt x="0" y="37055"/>
                    </a:cubicBezTo>
                    <a:cubicBezTo>
                      <a:pt x="0" y="57509"/>
                      <a:pt x="16601" y="74110"/>
                      <a:pt x="37055" y="74110"/>
                    </a:cubicBezTo>
                    <a:close/>
                  </a:path>
                </a:pathLst>
              </a:custGeom>
              <a:solidFill>
                <a:srgbClr val="007AFF"/>
              </a:solidFill>
              <a:ln w="46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117" name="Forma libre: forma 116">
                <a:extLst>
                  <a:ext uri="{FF2B5EF4-FFF2-40B4-BE49-F238E27FC236}">
                    <a16:creationId xmlns:a16="http://schemas.microsoft.com/office/drawing/2014/main" id="{A874213B-3993-4DA4-B2BF-20BE5F13B9AB}"/>
                  </a:ext>
                </a:extLst>
              </p:cNvPr>
              <p:cNvSpPr/>
              <p:nvPr/>
            </p:nvSpPr>
            <p:spPr>
              <a:xfrm>
                <a:off x="3724577" y="4761745"/>
                <a:ext cx="518767" cy="74109"/>
              </a:xfrm>
              <a:custGeom>
                <a:avLst/>
                <a:gdLst>
                  <a:gd name="connsiteX0" fmla="*/ 37055 w 518767"/>
                  <a:gd name="connsiteY0" fmla="*/ 74110 h 74109"/>
                  <a:gd name="connsiteX1" fmla="*/ 481713 w 518767"/>
                  <a:gd name="connsiteY1" fmla="*/ 74110 h 74109"/>
                  <a:gd name="connsiteX2" fmla="*/ 518768 w 518767"/>
                  <a:gd name="connsiteY2" fmla="*/ 37055 h 74109"/>
                  <a:gd name="connsiteX3" fmla="*/ 481713 w 518767"/>
                  <a:gd name="connsiteY3" fmla="*/ 0 h 74109"/>
                  <a:gd name="connsiteX4" fmla="*/ 37055 w 518767"/>
                  <a:gd name="connsiteY4" fmla="*/ 0 h 74109"/>
                  <a:gd name="connsiteX5" fmla="*/ 0 w 518767"/>
                  <a:gd name="connsiteY5" fmla="*/ 37055 h 74109"/>
                  <a:gd name="connsiteX6" fmla="*/ 37055 w 518767"/>
                  <a:gd name="connsiteY6" fmla="*/ 74110 h 7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8767" h="74109">
                    <a:moveTo>
                      <a:pt x="37055" y="74110"/>
                    </a:moveTo>
                    <a:lnTo>
                      <a:pt x="481713" y="74110"/>
                    </a:lnTo>
                    <a:cubicBezTo>
                      <a:pt x="502167" y="74110"/>
                      <a:pt x="518768" y="57509"/>
                      <a:pt x="518768" y="37055"/>
                    </a:cubicBezTo>
                    <a:cubicBezTo>
                      <a:pt x="518768" y="16601"/>
                      <a:pt x="502167" y="0"/>
                      <a:pt x="481713" y="0"/>
                    </a:cubicBezTo>
                    <a:lnTo>
                      <a:pt x="37055" y="0"/>
                    </a:lnTo>
                    <a:cubicBezTo>
                      <a:pt x="16601" y="0"/>
                      <a:pt x="0" y="16601"/>
                      <a:pt x="0" y="37055"/>
                    </a:cubicBezTo>
                    <a:cubicBezTo>
                      <a:pt x="0" y="57509"/>
                      <a:pt x="16601" y="74110"/>
                      <a:pt x="37055" y="74110"/>
                    </a:cubicBezTo>
                    <a:close/>
                  </a:path>
                </a:pathLst>
              </a:custGeom>
              <a:solidFill>
                <a:srgbClr val="007AFF"/>
              </a:solidFill>
              <a:ln w="46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118" name="Forma libre: forma 117">
                <a:extLst>
                  <a:ext uri="{FF2B5EF4-FFF2-40B4-BE49-F238E27FC236}">
                    <a16:creationId xmlns:a16="http://schemas.microsoft.com/office/drawing/2014/main" id="{C7990EE9-D805-4D8F-A9BF-0CC12C2FA7DE}"/>
                  </a:ext>
                </a:extLst>
              </p:cNvPr>
              <p:cNvSpPr/>
              <p:nvPr/>
            </p:nvSpPr>
            <p:spPr>
              <a:xfrm>
                <a:off x="3724577" y="4539416"/>
                <a:ext cx="963425" cy="74109"/>
              </a:xfrm>
              <a:custGeom>
                <a:avLst/>
                <a:gdLst>
                  <a:gd name="connsiteX0" fmla="*/ 926371 w 963425"/>
                  <a:gd name="connsiteY0" fmla="*/ 0 h 74109"/>
                  <a:gd name="connsiteX1" fmla="*/ 37055 w 963425"/>
                  <a:gd name="connsiteY1" fmla="*/ 0 h 74109"/>
                  <a:gd name="connsiteX2" fmla="*/ 0 w 963425"/>
                  <a:gd name="connsiteY2" fmla="*/ 37055 h 74109"/>
                  <a:gd name="connsiteX3" fmla="*/ 37055 w 963425"/>
                  <a:gd name="connsiteY3" fmla="*/ 74110 h 74109"/>
                  <a:gd name="connsiteX4" fmla="*/ 926371 w 963425"/>
                  <a:gd name="connsiteY4" fmla="*/ 74110 h 74109"/>
                  <a:gd name="connsiteX5" fmla="*/ 963426 w 963425"/>
                  <a:gd name="connsiteY5" fmla="*/ 37055 h 74109"/>
                  <a:gd name="connsiteX6" fmla="*/ 926371 w 963425"/>
                  <a:gd name="connsiteY6" fmla="*/ 0 h 7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3425" h="74109">
                    <a:moveTo>
                      <a:pt x="926371" y="0"/>
                    </a:moveTo>
                    <a:lnTo>
                      <a:pt x="37055" y="0"/>
                    </a:lnTo>
                    <a:cubicBezTo>
                      <a:pt x="16601" y="0"/>
                      <a:pt x="0" y="16601"/>
                      <a:pt x="0" y="37055"/>
                    </a:cubicBezTo>
                    <a:cubicBezTo>
                      <a:pt x="0" y="57509"/>
                      <a:pt x="16601" y="74110"/>
                      <a:pt x="37055" y="74110"/>
                    </a:cubicBezTo>
                    <a:lnTo>
                      <a:pt x="926371" y="74110"/>
                    </a:lnTo>
                    <a:cubicBezTo>
                      <a:pt x="946825" y="74110"/>
                      <a:pt x="963426" y="57509"/>
                      <a:pt x="963426" y="37055"/>
                    </a:cubicBezTo>
                    <a:cubicBezTo>
                      <a:pt x="963426" y="16601"/>
                      <a:pt x="946825" y="0"/>
                      <a:pt x="926371" y="0"/>
                    </a:cubicBezTo>
                    <a:close/>
                  </a:path>
                </a:pathLst>
              </a:custGeom>
              <a:solidFill>
                <a:srgbClr val="007AFF"/>
              </a:solidFill>
              <a:ln w="46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119" name="Forma libre: forma 118">
                <a:extLst>
                  <a:ext uri="{FF2B5EF4-FFF2-40B4-BE49-F238E27FC236}">
                    <a16:creationId xmlns:a16="http://schemas.microsoft.com/office/drawing/2014/main" id="{F84D28BF-5622-4FC5-AB2D-C28AD48D89BB}"/>
                  </a:ext>
                </a:extLst>
              </p:cNvPr>
              <p:cNvSpPr/>
              <p:nvPr/>
            </p:nvSpPr>
            <p:spPr>
              <a:xfrm>
                <a:off x="3724577" y="4984074"/>
                <a:ext cx="963425" cy="74109"/>
              </a:xfrm>
              <a:custGeom>
                <a:avLst/>
                <a:gdLst>
                  <a:gd name="connsiteX0" fmla="*/ 926371 w 963425"/>
                  <a:gd name="connsiteY0" fmla="*/ 0 h 74109"/>
                  <a:gd name="connsiteX1" fmla="*/ 37055 w 963425"/>
                  <a:gd name="connsiteY1" fmla="*/ 0 h 74109"/>
                  <a:gd name="connsiteX2" fmla="*/ 0 w 963425"/>
                  <a:gd name="connsiteY2" fmla="*/ 37055 h 74109"/>
                  <a:gd name="connsiteX3" fmla="*/ 37055 w 963425"/>
                  <a:gd name="connsiteY3" fmla="*/ 74110 h 74109"/>
                  <a:gd name="connsiteX4" fmla="*/ 926371 w 963425"/>
                  <a:gd name="connsiteY4" fmla="*/ 74110 h 74109"/>
                  <a:gd name="connsiteX5" fmla="*/ 963426 w 963425"/>
                  <a:gd name="connsiteY5" fmla="*/ 37055 h 74109"/>
                  <a:gd name="connsiteX6" fmla="*/ 926371 w 963425"/>
                  <a:gd name="connsiteY6" fmla="*/ 0 h 7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3425" h="74109">
                    <a:moveTo>
                      <a:pt x="926371" y="0"/>
                    </a:moveTo>
                    <a:lnTo>
                      <a:pt x="37055" y="0"/>
                    </a:lnTo>
                    <a:cubicBezTo>
                      <a:pt x="16601" y="0"/>
                      <a:pt x="0" y="16601"/>
                      <a:pt x="0" y="37055"/>
                    </a:cubicBezTo>
                    <a:cubicBezTo>
                      <a:pt x="0" y="57509"/>
                      <a:pt x="16601" y="74110"/>
                      <a:pt x="37055" y="74110"/>
                    </a:cubicBezTo>
                    <a:lnTo>
                      <a:pt x="926371" y="74110"/>
                    </a:lnTo>
                    <a:cubicBezTo>
                      <a:pt x="946825" y="74110"/>
                      <a:pt x="963426" y="57509"/>
                      <a:pt x="963426" y="37055"/>
                    </a:cubicBezTo>
                    <a:cubicBezTo>
                      <a:pt x="963426" y="16601"/>
                      <a:pt x="946825" y="0"/>
                      <a:pt x="926371" y="0"/>
                    </a:cubicBezTo>
                    <a:close/>
                  </a:path>
                </a:pathLst>
              </a:custGeom>
              <a:solidFill>
                <a:srgbClr val="007AFF"/>
              </a:solidFill>
              <a:ln w="46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</p:grpSp>
      <p:grpSp>
        <p:nvGrpSpPr>
          <p:cNvPr id="121" name="Gráfico 54">
            <a:extLst>
              <a:ext uri="{FF2B5EF4-FFF2-40B4-BE49-F238E27FC236}">
                <a16:creationId xmlns:a16="http://schemas.microsoft.com/office/drawing/2014/main" id="{B1C9686F-AC1E-4BC1-9090-AB06DABF2695}"/>
              </a:ext>
            </a:extLst>
          </p:cNvPr>
          <p:cNvGrpSpPr/>
          <p:nvPr/>
        </p:nvGrpSpPr>
        <p:grpSpPr>
          <a:xfrm>
            <a:off x="4316128" y="1612380"/>
            <a:ext cx="608370" cy="630223"/>
            <a:chOff x="3354029" y="3650101"/>
            <a:chExt cx="1704522" cy="1704522"/>
          </a:xfrm>
        </p:grpSpPr>
        <p:sp>
          <p:nvSpPr>
            <p:cNvPr id="122" name="Forma libre: forma 121">
              <a:extLst>
                <a:ext uri="{FF2B5EF4-FFF2-40B4-BE49-F238E27FC236}">
                  <a16:creationId xmlns:a16="http://schemas.microsoft.com/office/drawing/2014/main" id="{E498BAB6-9D0F-4843-ABC0-781675FB83A4}"/>
                </a:ext>
              </a:extLst>
            </p:cNvPr>
            <p:cNvSpPr/>
            <p:nvPr/>
          </p:nvSpPr>
          <p:spPr>
            <a:xfrm>
              <a:off x="3539303" y="3687155"/>
              <a:ext cx="1333973" cy="1630412"/>
            </a:xfrm>
            <a:custGeom>
              <a:avLst/>
              <a:gdLst>
                <a:gd name="connsiteX0" fmla="*/ 1333974 w 1333973"/>
                <a:gd name="connsiteY0" fmla="*/ 444658 h 1630412"/>
                <a:gd name="connsiteX1" fmla="*/ 1333974 w 1333973"/>
                <a:gd name="connsiteY1" fmla="*/ 1556303 h 1630412"/>
                <a:gd name="connsiteX2" fmla="*/ 1259864 w 1333973"/>
                <a:gd name="connsiteY2" fmla="*/ 1630412 h 1630412"/>
                <a:gd name="connsiteX3" fmla="*/ 74110 w 1333973"/>
                <a:gd name="connsiteY3" fmla="*/ 1630412 h 1630412"/>
                <a:gd name="connsiteX4" fmla="*/ 0 w 1333973"/>
                <a:gd name="connsiteY4" fmla="*/ 1556303 h 1630412"/>
                <a:gd name="connsiteX5" fmla="*/ 0 w 1333973"/>
                <a:gd name="connsiteY5" fmla="*/ 74110 h 1630412"/>
                <a:gd name="connsiteX6" fmla="*/ 74110 w 1333973"/>
                <a:gd name="connsiteY6" fmla="*/ 0 h 1630412"/>
                <a:gd name="connsiteX7" fmla="*/ 889316 w 1333973"/>
                <a:gd name="connsiteY7" fmla="*/ 0 h 1630412"/>
                <a:gd name="connsiteX8" fmla="*/ 889316 w 1333973"/>
                <a:gd name="connsiteY8" fmla="*/ 222329 h 1630412"/>
                <a:gd name="connsiteX9" fmla="*/ 222329 w 1333973"/>
                <a:gd name="connsiteY9" fmla="*/ 222329 h 1630412"/>
                <a:gd name="connsiteX10" fmla="*/ 222329 w 1333973"/>
                <a:gd name="connsiteY10" fmla="*/ 444658 h 1630412"/>
                <a:gd name="connsiteX11" fmla="*/ 889316 w 1333973"/>
                <a:gd name="connsiteY11" fmla="*/ 444658 h 1630412"/>
                <a:gd name="connsiteX12" fmla="*/ 1333974 w 1333973"/>
                <a:gd name="connsiteY12" fmla="*/ 444658 h 1630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973" h="1630412">
                  <a:moveTo>
                    <a:pt x="1333974" y="444658"/>
                  </a:moveTo>
                  <a:lnTo>
                    <a:pt x="1333974" y="1556303"/>
                  </a:lnTo>
                  <a:cubicBezTo>
                    <a:pt x="1333974" y="1597063"/>
                    <a:pt x="1300624" y="1630412"/>
                    <a:pt x="1259864" y="1630412"/>
                  </a:cubicBezTo>
                  <a:lnTo>
                    <a:pt x="74110" y="1630412"/>
                  </a:lnTo>
                  <a:cubicBezTo>
                    <a:pt x="33349" y="1630412"/>
                    <a:pt x="0" y="1597063"/>
                    <a:pt x="0" y="1556303"/>
                  </a:cubicBezTo>
                  <a:lnTo>
                    <a:pt x="0" y="74110"/>
                  </a:lnTo>
                  <a:cubicBezTo>
                    <a:pt x="0" y="33349"/>
                    <a:pt x="33349" y="0"/>
                    <a:pt x="74110" y="0"/>
                  </a:cubicBezTo>
                  <a:lnTo>
                    <a:pt x="889316" y="0"/>
                  </a:lnTo>
                  <a:lnTo>
                    <a:pt x="889316" y="222329"/>
                  </a:lnTo>
                  <a:lnTo>
                    <a:pt x="222329" y="222329"/>
                  </a:lnTo>
                  <a:lnTo>
                    <a:pt x="222329" y="444658"/>
                  </a:lnTo>
                  <a:lnTo>
                    <a:pt x="889316" y="444658"/>
                  </a:lnTo>
                  <a:lnTo>
                    <a:pt x="1333974" y="444658"/>
                  </a:lnTo>
                  <a:close/>
                </a:path>
              </a:pathLst>
            </a:custGeom>
            <a:solidFill>
              <a:srgbClr val="CCE4FF"/>
            </a:solidFill>
            <a:ln w="46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 dirty="0"/>
            </a:p>
          </p:txBody>
        </p:sp>
        <p:grpSp>
          <p:nvGrpSpPr>
            <p:cNvPr id="123" name="Gráfico 54">
              <a:extLst>
                <a:ext uri="{FF2B5EF4-FFF2-40B4-BE49-F238E27FC236}">
                  <a16:creationId xmlns:a16="http://schemas.microsoft.com/office/drawing/2014/main" id="{53BF74A5-A1CC-4422-A057-84EAF26B9F62}"/>
                </a:ext>
              </a:extLst>
            </p:cNvPr>
            <p:cNvGrpSpPr/>
            <p:nvPr/>
          </p:nvGrpSpPr>
          <p:grpSpPr>
            <a:xfrm>
              <a:off x="3502248" y="3650101"/>
              <a:ext cx="1408083" cy="1704522"/>
              <a:chOff x="3502248" y="3650101"/>
              <a:chExt cx="1408083" cy="1704522"/>
            </a:xfrm>
            <a:solidFill>
              <a:srgbClr val="007AFF"/>
            </a:solidFill>
          </p:grpSpPr>
          <p:sp>
            <p:nvSpPr>
              <p:cNvPr id="124" name="Forma libre: forma 123">
                <a:extLst>
                  <a:ext uri="{FF2B5EF4-FFF2-40B4-BE49-F238E27FC236}">
                    <a16:creationId xmlns:a16="http://schemas.microsoft.com/office/drawing/2014/main" id="{D87C56EC-FCF5-425D-A24D-D17C19924773}"/>
                  </a:ext>
                </a:extLst>
              </p:cNvPr>
              <p:cNvSpPr/>
              <p:nvPr/>
            </p:nvSpPr>
            <p:spPr>
              <a:xfrm>
                <a:off x="3502248" y="3650101"/>
                <a:ext cx="1408083" cy="1704522"/>
              </a:xfrm>
              <a:custGeom>
                <a:avLst/>
                <a:gdLst>
                  <a:gd name="connsiteX0" fmla="*/ 1000480 w 1408083"/>
                  <a:gd name="connsiteY0" fmla="*/ 0 h 1704522"/>
                  <a:gd name="connsiteX1" fmla="*/ 111164 w 1408083"/>
                  <a:gd name="connsiteY1" fmla="*/ 0 h 1704522"/>
                  <a:gd name="connsiteX2" fmla="*/ 0 w 1408083"/>
                  <a:gd name="connsiteY2" fmla="*/ 111164 h 1704522"/>
                  <a:gd name="connsiteX3" fmla="*/ 0 w 1408083"/>
                  <a:gd name="connsiteY3" fmla="*/ 1593358 h 1704522"/>
                  <a:gd name="connsiteX4" fmla="*/ 111164 w 1408083"/>
                  <a:gd name="connsiteY4" fmla="*/ 1704522 h 1704522"/>
                  <a:gd name="connsiteX5" fmla="*/ 1296919 w 1408083"/>
                  <a:gd name="connsiteY5" fmla="*/ 1704522 h 1704522"/>
                  <a:gd name="connsiteX6" fmla="*/ 1408083 w 1408083"/>
                  <a:gd name="connsiteY6" fmla="*/ 1593358 h 1704522"/>
                  <a:gd name="connsiteX7" fmla="*/ 1408083 w 1408083"/>
                  <a:gd name="connsiteY7" fmla="*/ 481713 h 1704522"/>
                  <a:gd name="connsiteX8" fmla="*/ 1408083 w 1408083"/>
                  <a:gd name="connsiteY8" fmla="*/ 407603 h 1704522"/>
                  <a:gd name="connsiteX9" fmla="*/ 1397226 w 1408083"/>
                  <a:gd name="connsiteY9" fmla="*/ 381405 h 1704522"/>
                  <a:gd name="connsiteX10" fmla="*/ 1026678 w 1408083"/>
                  <a:gd name="connsiteY10" fmla="*/ 10857 h 1704522"/>
                  <a:gd name="connsiteX11" fmla="*/ 1000480 w 1408083"/>
                  <a:gd name="connsiteY11" fmla="*/ 0 h 1704522"/>
                  <a:gd name="connsiteX12" fmla="*/ 296439 w 1408083"/>
                  <a:gd name="connsiteY12" fmla="*/ 444658 h 1704522"/>
                  <a:gd name="connsiteX13" fmla="*/ 296439 w 1408083"/>
                  <a:gd name="connsiteY13" fmla="*/ 296439 h 1704522"/>
                  <a:gd name="connsiteX14" fmla="*/ 889316 w 1408083"/>
                  <a:gd name="connsiteY14" fmla="*/ 296439 h 1704522"/>
                  <a:gd name="connsiteX15" fmla="*/ 889316 w 1408083"/>
                  <a:gd name="connsiteY15" fmla="*/ 444658 h 1704522"/>
                  <a:gd name="connsiteX16" fmla="*/ 296439 w 1408083"/>
                  <a:gd name="connsiteY16" fmla="*/ 444658 h 1704522"/>
                  <a:gd name="connsiteX17" fmla="*/ 1296919 w 1408083"/>
                  <a:gd name="connsiteY17" fmla="*/ 1630412 h 1704522"/>
                  <a:gd name="connsiteX18" fmla="*/ 111164 w 1408083"/>
                  <a:gd name="connsiteY18" fmla="*/ 1630412 h 1704522"/>
                  <a:gd name="connsiteX19" fmla="*/ 74110 w 1408083"/>
                  <a:gd name="connsiteY19" fmla="*/ 1593358 h 1704522"/>
                  <a:gd name="connsiteX20" fmla="*/ 74110 w 1408083"/>
                  <a:gd name="connsiteY20" fmla="*/ 111164 h 1704522"/>
                  <a:gd name="connsiteX21" fmla="*/ 111164 w 1408083"/>
                  <a:gd name="connsiteY21" fmla="*/ 74110 h 1704522"/>
                  <a:gd name="connsiteX22" fmla="*/ 889316 w 1408083"/>
                  <a:gd name="connsiteY22" fmla="*/ 74110 h 1704522"/>
                  <a:gd name="connsiteX23" fmla="*/ 889316 w 1408083"/>
                  <a:gd name="connsiteY23" fmla="*/ 222329 h 1704522"/>
                  <a:gd name="connsiteX24" fmla="*/ 259384 w 1408083"/>
                  <a:gd name="connsiteY24" fmla="*/ 222329 h 1704522"/>
                  <a:gd name="connsiteX25" fmla="*/ 222329 w 1408083"/>
                  <a:gd name="connsiteY25" fmla="*/ 259384 h 1704522"/>
                  <a:gd name="connsiteX26" fmla="*/ 222329 w 1408083"/>
                  <a:gd name="connsiteY26" fmla="*/ 481713 h 1704522"/>
                  <a:gd name="connsiteX27" fmla="*/ 259384 w 1408083"/>
                  <a:gd name="connsiteY27" fmla="*/ 518768 h 1704522"/>
                  <a:gd name="connsiteX28" fmla="*/ 926371 w 1408083"/>
                  <a:gd name="connsiteY28" fmla="*/ 518768 h 1704522"/>
                  <a:gd name="connsiteX29" fmla="*/ 1333974 w 1408083"/>
                  <a:gd name="connsiteY29" fmla="*/ 518768 h 1704522"/>
                  <a:gd name="connsiteX30" fmla="*/ 1333974 w 1408083"/>
                  <a:gd name="connsiteY30" fmla="*/ 1593358 h 1704522"/>
                  <a:gd name="connsiteX31" fmla="*/ 1296919 w 1408083"/>
                  <a:gd name="connsiteY31" fmla="*/ 1630412 h 1704522"/>
                  <a:gd name="connsiteX32" fmla="*/ 1333974 w 1408083"/>
                  <a:gd name="connsiteY32" fmla="*/ 444658 h 1704522"/>
                  <a:gd name="connsiteX33" fmla="*/ 963426 w 1408083"/>
                  <a:gd name="connsiteY33" fmla="*/ 444658 h 1704522"/>
                  <a:gd name="connsiteX34" fmla="*/ 963426 w 1408083"/>
                  <a:gd name="connsiteY34" fmla="*/ 74110 h 1704522"/>
                  <a:gd name="connsiteX35" fmla="*/ 985140 w 1408083"/>
                  <a:gd name="connsiteY35" fmla="*/ 74110 h 1704522"/>
                  <a:gd name="connsiteX36" fmla="*/ 1333974 w 1408083"/>
                  <a:gd name="connsiteY36" fmla="*/ 422944 h 1704522"/>
                  <a:gd name="connsiteX37" fmla="*/ 1333974 w 1408083"/>
                  <a:gd name="connsiteY37" fmla="*/ 444658 h 1704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408083" h="1704522">
                    <a:moveTo>
                      <a:pt x="1000480" y="0"/>
                    </a:moveTo>
                    <a:lnTo>
                      <a:pt x="111164" y="0"/>
                    </a:lnTo>
                    <a:cubicBezTo>
                      <a:pt x="49876" y="0"/>
                      <a:pt x="0" y="49876"/>
                      <a:pt x="0" y="111164"/>
                    </a:cubicBezTo>
                    <a:lnTo>
                      <a:pt x="0" y="1593358"/>
                    </a:lnTo>
                    <a:cubicBezTo>
                      <a:pt x="0" y="1654646"/>
                      <a:pt x="49876" y="1704522"/>
                      <a:pt x="111164" y="1704522"/>
                    </a:cubicBezTo>
                    <a:lnTo>
                      <a:pt x="1296919" y="1704522"/>
                    </a:lnTo>
                    <a:cubicBezTo>
                      <a:pt x="1358208" y="1704522"/>
                      <a:pt x="1408083" y="1654646"/>
                      <a:pt x="1408083" y="1593358"/>
                    </a:cubicBezTo>
                    <a:lnTo>
                      <a:pt x="1408083" y="481713"/>
                    </a:lnTo>
                    <a:lnTo>
                      <a:pt x="1408083" y="407603"/>
                    </a:lnTo>
                    <a:cubicBezTo>
                      <a:pt x="1408083" y="397784"/>
                      <a:pt x="1404193" y="388335"/>
                      <a:pt x="1397226" y="381405"/>
                    </a:cubicBezTo>
                    <a:lnTo>
                      <a:pt x="1026678" y="10857"/>
                    </a:lnTo>
                    <a:cubicBezTo>
                      <a:pt x="1019749" y="3891"/>
                      <a:pt x="1010300" y="0"/>
                      <a:pt x="1000480" y="0"/>
                    </a:cubicBezTo>
                    <a:close/>
                    <a:moveTo>
                      <a:pt x="296439" y="444658"/>
                    </a:moveTo>
                    <a:lnTo>
                      <a:pt x="296439" y="296439"/>
                    </a:lnTo>
                    <a:lnTo>
                      <a:pt x="889316" y="296439"/>
                    </a:lnTo>
                    <a:lnTo>
                      <a:pt x="889316" y="444658"/>
                    </a:lnTo>
                    <a:lnTo>
                      <a:pt x="296439" y="444658"/>
                    </a:lnTo>
                    <a:close/>
                    <a:moveTo>
                      <a:pt x="1296919" y="1630412"/>
                    </a:moveTo>
                    <a:lnTo>
                      <a:pt x="111164" y="1630412"/>
                    </a:lnTo>
                    <a:cubicBezTo>
                      <a:pt x="90747" y="1630412"/>
                      <a:pt x="74110" y="1613775"/>
                      <a:pt x="74110" y="1593358"/>
                    </a:cubicBezTo>
                    <a:lnTo>
                      <a:pt x="74110" y="111164"/>
                    </a:lnTo>
                    <a:cubicBezTo>
                      <a:pt x="74110" y="90747"/>
                      <a:pt x="90747" y="74110"/>
                      <a:pt x="111164" y="74110"/>
                    </a:cubicBezTo>
                    <a:lnTo>
                      <a:pt x="889316" y="74110"/>
                    </a:lnTo>
                    <a:lnTo>
                      <a:pt x="889316" y="222329"/>
                    </a:lnTo>
                    <a:lnTo>
                      <a:pt x="259384" y="222329"/>
                    </a:lnTo>
                    <a:cubicBezTo>
                      <a:pt x="238930" y="222329"/>
                      <a:pt x="222329" y="238930"/>
                      <a:pt x="222329" y="259384"/>
                    </a:cubicBezTo>
                    <a:lnTo>
                      <a:pt x="222329" y="481713"/>
                    </a:lnTo>
                    <a:cubicBezTo>
                      <a:pt x="222329" y="502167"/>
                      <a:pt x="238930" y="518768"/>
                      <a:pt x="259384" y="518768"/>
                    </a:cubicBezTo>
                    <a:lnTo>
                      <a:pt x="926371" y="518768"/>
                    </a:lnTo>
                    <a:lnTo>
                      <a:pt x="1333974" y="518768"/>
                    </a:lnTo>
                    <a:lnTo>
                      <a:pt x="1333974" y="1593358"/>
                    </a:lnTo>
                    <a:cubicBezTo>
                      <a:pt x="1333974" y="1613775"/>
                      <a:pt x="1317336" y="1630412"/>
                      <a:pt x="1296919" y="1630412"/>
                    </a:cubicBezTo>
                    <a:close/>
                    <a:moveTo>
                      <a:pt x="1333974" y="444658"/>
                    </a:moveTo>
                    <a:lnTo>
                      <a:pt x="963426" y="444658"/>
                    </a:lnTo>
                    <a:lnTo>
                      <a:pt x="963426" y="74110"/>
                    </a:lnTo>
                    <a:lnTo>
                      <a:pt x="985140" y="74110"/>
                    </a:lnTo>
                    <a:lnTo>
                      <a:pt x="1333974" y="422944"/>
                    </a:lnTo>
                    <a:lnTo>
                      <a:pt x="1333974" y="444658"/>
                    </a:lnTo>
                    <a:close/>
                  </a:path>
                </a:pathLst>
              </a:custGeom>
              <a:solidFill>
                <a:schemeClr val="tx1"/>
              </a:solidFill>
              <a:ln w="4607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pt-BR" dirty="0"/>
              </a:p>
            </p:txBody>
          </p:sp>
          <p:sp>
            <p:nvSpPr>
              <p:cNvPr id="125" name="Forma libre: forma 124">
                <a:extLst>
                  <a:ext uri="{FF2B5EF4-FFF2-40B4-BE49-F238E27FC236}">
                    <a16:creationId xmlns:a16="http://schemas.microsoft.com/office/drawing/2014/main" id="{7C966857-C124-4139-BC32-E79354D25DEC}"/>
                  </a:ext>
                </a:extLst>
              </p:cNvPr>
              <p:cNvSpPr/>
              <p:nvPr/>
            </p:nvSpPr>
            <p:spPr>
              <a:xfrm>
                <a:off x="3724577" y="4317087"/>
                <a:ext cx="518767" cy="74109"/>
              </a:xfrm>
              <a:custGeom>
                <a:avLst/>
                <a:gdLst>
                  <a:gd name="connsiteX0" fmla="*/ 37055 w 518767"/>
                  <a:gd name="connsiteY0" fmla="*/ 74110 h 74109"/>
                  <a:gd name="connsiteX1" fmla="*/ 481713 w 518767"/>
                  <a:gd name="connsiteY1" fmla="*/ 74110 h 74109"/>
                  <a:gd name="connsiteX2" fmla="*/ 518768 w 518767"/>
                  <a:gd name="connsiteY2" fmla="*/ 37055 h 74109"/>
                  <a:gd name="connsiteX3" fmla="*/ 481713 w 518767"/>
                  <a:gd name="connsiteY3" fmla="*/ 0 h 74109"/>
                  <a:gd name="connsiteX4" fmla="*/ 37055 w 518767"/>
                  <a:gd name="connsiteY4" fmla="*/ 0 h 74109"/>
                  <a:gd name="connsiteX5" fmla="*/ 0 w 518767"/>
                  <a:gd name="connsiteY5" fmla="*/ 37055 h 74109"/>
                  <a:gd name="connsiteX6" fmla="*/ 37055 w 518767"/>
                  <a:gd name="connsiteY6" fmla="*/ 74110 h 7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8767" h="74109">
                    <a:moveTo>
                      <a:pt x="37055" y="74110"/>
                    </a:moveTo>
                    <a:lnTo>
                      <a:pt x="481713" y="74110"/>
                    </a:lnTo>
                    <a:cubicBezTo>
                      <a:pt x="502167" y="74110"/>
                      <a:pt x="518768" y="57509"/>
                      <a:pt x="518768" y="37055"/>
                    </a:cubicBezTo>
                    <a:cubicBezTo>
                      <a:pt x="518768" y="16601"/>
                      <a:pt x="502167" y="0"/>
                      <a:pt x="481713" y="0"/>
                    </a:cubicBezTo>
                    <a:lnTo>
                      <a:pt x="37055" y="0"/>
                    </a:lnTo>
                    <a:cubicBezTo>
                      <a:pt x="16601" y="0"/>
                      <a:pt x="0" y="16601"/>
                      <a:pt x="0" y="37055"/>
                    </a:cubicBezTo>
                    <a:cubicBezTo>
                      <a:pt x="0" y="57509"/>
                      <a:pt x="16601" y="74110"/>
                      <a:pt x="37055" y="74110"/>
                    </a:cubicBezTo>
                    <a:close/>
                  </a:path>
                </a:pathLst>
              </a:custGeom>
              <a:solidFill>
                <a:srgbClr val="007AFF"/>
              </a:solidFill>
              <a:ln w="46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126" name="Forma libre: forma 125">
                <a:extLst>
                  <a:ext uri="{FF2B5EF4-FFF2-40B4-BE49-F238E27FC236}">
                    <a16:creationId xmlns:a16="http://schemas.microsoft.com/office/drawing/2014/main" id="{0FE5C783-575A-4821-8FB8-6152A1E56FB2}"/>
                  </a:ext>
                </a:extLst>
              </p:cNvPr>
              <p:cNvSpPr/>
              <p:nvPr/>
            </p:nvSpPr>
            <p:spPr>
              <a:xfrm>
                <a:off x="3724577" y="4761745"/>
                <a:ext cx="518767" cy="74109"/>
              </a:xfrm>
              <a:custGeom>
                <a:avLst/>
                <a:gdLst>
                  <a:gd name="connsiteX0" fmla="*/ 37055 w 518767"/>
                  <a:gd name="connsiteY0" fmla="*/ 74110 h 74109"/>
                  <a:gd name="connsiteX1" fmla="*/ 481713 w 518767"/>
                  <a:gd name="connsiteY1" fmla="*/ 74110 h 74109"/>
                  <a:gd name="connsiteX2" fmla="*/ 518768 w 518767"/>
                  <a:gd name="connsiteY2" fmla="*/ 37055 h 74109"/>
                  <a:gd name="connsiteX3" fmla="*/ 481713 w 518767"/>
                  <a:gd name="connsiteY3" fmla="*/ 0 h 74109"/>
                  <a:gd name="connsiteX4" fmla="*/ 37055 w 518767"/>
                  <a:gd name="connsiteY4" fmla="*/ 0 h 74109"/>
                  <a:gd name="connsiteX5" fmla="*/ 0 w 518767"/>
                  <a:gd name="connsiteY5" fmla="*/ 37055 h 74109"/>
                  <a:gd name="connsiteX6" fmla="*/ 37055 w 518767"/>
                  <a:gd name="connsiteY6" fmla="*/ 74110 h 7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8767" h="74109">
                    <a:moveTo>
                      <a:pt x="37055" y="74110"/>
                    </a:moveTo>
                    <a:lnTo>
                      <a:pt x="481713" y="74110"/>
                    </a:lnTo>
                    <a:cubicBezTo>
                      <a:pt x="502167" y="74110"/>
                      <a:pt x="518768" y="57509"/>
                      <a:pt x="518768" y="37055"/>
                    </a:cubicBezTo>
                    <a:cubicBezTo>
                      <a:pt x="518768" y="16601"/>
                      <a:pt x="502167" y="0"/>
                      <a:pt x="481713" y="0"/>
                    </a:cubicBezTo>
                    <a:lnTo>
                      <a:pt x="37055" y="0"/>
                    </a:lnTo>
                    <a:cubicBezTo>
                      <a:pt x="16601" y="0"/>
                      <a:pt x="0" y="16601"/>
                      <a:pt x="0" y="37055"/>
                    </a:cubicBezTo>
                    <a:cubicBezTo>
                      <a:pt x="0" y="57509"/>
                      <a:pt x="16601" y="74110"/>
                      <a:pt x="37055" y="74110"/>
                    </a:cubicBezTo>
                    <a:close/>
                  </a:path>
                </a:pathLst>
              </a:custGeom>
              <a:solidFill>
                <a:srgbClr val="007AFF"/>
              </a:solidFill>
              <a:ln w="46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127" name="Forma libre: forma 126">
                <a:extLst>
                  <a:ext uri="{FF2B5EF4-FFF2-40B4-BE49-F238E27FC236}">
                    <a16:creationId xmlns:a16="http://schemas.microsoft.com/office/drawing/2014/main" id="{CD573DFC-7749-4502-A356-8EF1BB789132}"/>
                  </a:ext>
                </a:extLst>
              </p:cNvPr>
              <p:cNvSpPr/>
              <p:nvPr/>
            </p:nvSpPr>
            <p:spPr>
              <a:xfrm>
                <a:off x="3724577" y="4539416"/>
                <a:ext cx="963425" cy="74109"/>
              </a:xfrm>
              <a:custGeom>
                <a:avLst/>
                <a:gdLst>
                  <a:gd name="connsiteX0" fmla="*/ 926371 w 963425"/>
                  <a:gd name="connsiteY0" fmla="*/ 0 h 74109"/>
                  <a:gd name="connsiteX1" fmla="*/ 37055 w 963425"/>
                  <a:gd name="connsiteY1" fmla="*/ 0 h 74109"/>
                  <a:gd name="connsiteX2" fmla="*/ 0 w 963425"/>
                  <a:gd name="connsiteY2" fmla="*/ 37055 h 74109"/>
                  <a:gd name="connsiteX3" fmla="*/ 37055 w 963425"/>
                  <a:gd name="connsiteY3" fmla="*/ 74110 h 74109"/>
                  <a:gd name="connsiteX4" fmla="*/ 926371 w 963425"/>
                  <a:gd name="connsiteY4" fmla="*/ 74110 h 74109"/>
                  <a:gd name="connsiteX5" fmla="*/ 963426 w 963425"/>
                  <a:gd name="connsiteY5" fmla="*/ 37055 h 74109"/>
                  <a:gd name="connsiteX6" fmla="*/ 926371 w 963425"/>
                  <a:gd name="connsiteY6" fmla="*/ 0 h 7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3425" h="74109">
                    <a:moveTo>
                      <a:pt x="926371" y="0"/>
                    </a:moveTo>
                    <a:lnTo>
                      <a:pt x="37055" y="0"/>
                    </a:lnTo>
                    <a:cubicBezTo>
                      <a:pt x="16601" y="0"/>
                      <a:pt x="0" y="16601"/>
                      <a:pt x="0" y="37055"/>
                    </a:cubicBezTo>
                    <a:cubicBezTo>
                      <a:pt x="0" y="57509"/>
                      <a:pt x="16601" y="74110"/>
                      <a:pt x="37055" y="74110"/>
                    </a:cubicBezTo>
                    <a:lnTo>
                      <a:pt x="926371" y="74110"/>
                    </a:lnTo>
                    <a:cubicBezTo>
                      <a:pt x="946825" y="74110"/>
                      <a:pt x="963426" y="57509"/>
                      <a:pt x="963426" y="37055"/>
                    </a:cubicBezTo>
                    <a:cubicBezTo>
                      <a:pt x="963426" y="16601"/>
                      <a:pt x="946825" y="0"/>
                      <a:pt x="926371" y="0"/>
                    </a:cubicBezTo>
                    <a:close/>
                  </a:path>
                </a:pathLst>
              </a:custGeom>
              <a:solidFill>
                <a:srgbClr val="007AFF"/>
              </a:solidFill>
              <a:ln w="46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128" name="Forma libre: forma 127">
                <a:extLst>
                  <a:ext uri="{FF2B5EF4-FFF2-40B4-BE49-F238E27FC236}">
                    <a16:creationId xmlns:a16="http://schemas.microsoft.com/office/drawing/2014/main" id="{BB23C32B-4101-49FC-8E0B-2CDEFD908F6B}"/>
                  </a:ext>
                </a:extLst>
              </p:cNvPr>
              <p:cNvSpPr/>
              <p:nvPr/>
            </p:nvSpPr>
            <p:spPr>
              <a:xfrm>
                <a:off x="3724577" y="4984074"/>
                <a:ext cx="963425" cy="74109"/>
              </a:xfrm>
              <a:custGeom>
                <a:avLst/>
                <a:gdLst>
                  <a:gd name="connsiteX0" fmla="*/ 926371 w 963425"/>
                  <a:gd name="connsiteY0" fmla="*/ 0 h 74109"/>
                  <a:gd name="connsiteX1" fmla="*/ 37055 w 963425"/>
                  <a:gd name="connsiteY1" fmla="*/ 0 h 74109"/>
                  <a:gd name="connsiteX2" fmla="*/ 0 w 963425"/>
                  <a:gd name="connsiteY2" fmla="*/ 37055 h 74109"/>
                  <a:gd name="connsiteX3" fmla="*/ 37055 w 963425"/>
                  <a:gd name="connsiteY3" fmla="*/ 74110 h 74109"/>
                  <a:gd name="connsiteX4" fmla="*/ 926371 w 963425"/>
                  <a:gd name="connsiteY4" fmla="*/ 74110 h 74109"/>
                  <a:gd name="connsiteX5" fmla="*/ 963426 w 963425"/>
                  <a:gd name="connsiteY5" fmla="*/ 37055 h 74109"/>
                  <a:gd name="connsiteX6" fmla="*/ 926371 w 963425"/>
                  <a:gd name="connsiteY6" fmla="*/ 0 h 7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3425" h="74109">
                    <a:moveTo>
                      <a:pt x="926371" y="0"/>
                    </a:moveTo>
                    <a:lnTo>
                      <a:pt x="37055" y="0"/>
                    </a:lnTo>
                    <a:cubicBezTo>
                      <a:pt x="16601" y="0"/>
                      <a:pt x="0" y="16601"/>
                      <a:pt x="0" y="37055"/>
                    </a:cubicBezTo>
                    <a:cubicBezTo>
                      <a:pt x="0" y="57509"/>
                      <a:pt x="16601" y="74110"/>
                      <a:pt x="37055" y="74110"/>
                    </a:cubicBezTo>
                    <a:lnTo>
                      <a:pt x="926371" y="74110"/>
                    </a:lnTo>
                    <a:cubicBezTo>
                      <a:pt x="946825" y="74110"/>
                      <a:pt x="963426" y="57509"/>
                      <a:pt x="963426" y="37055"/>
                    </a:cubicBezTo>
                    <a:cubicBezTo>
                      <a:pt x="963426" y="16601"/>
                      <a:pt x="946825" y="0"/>
                      <a:pt x="926371" y="0"/>
                    </a:cubicBezTo>
                    <a:close/>
                  </a:path>
                </a:pathLst>
              </a:custGeom>
              <a:solidFill>
                <a:srgbClr val="007AFF"/>
              </a:solidFill>
              <a:ln w="46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</p:grpSp>
      <p:cxnSp>
        <p:nvCxnSpPr>
          <p:cNvPr id="129" name="Conector recto 128">
            <a:extLst>
              <a:ext uri="{FF2B5EF4-FFF2-40B4-BE49-F238E27FC236}">
                <a16:creationId xmlns:a16="http://schemas.microsoft.com/office/drawing/2014/main" id="{EB79743D-703D-4D15-9E48-E4D31B621835}"/>
              </a:ext>
            </a:extLst>
          </p:cNvPr>
          <p:cNvCxnSpPr>
            <a:cxnSpLocks/>
          </p:cNvCxnSpPr>
          <p:nvPr/>
        </p:nvCxnSpPr>
        <p:spPr>
          <a:xfrm>
            <a:off x="2852357" y="1919323"/>
            <a:ext cx="1529898" cy="0"/>
          </a:xfrm>
          <a:prstGeom prst="line">
            <a:avLst/>
          </a:prstGeom>
          <a:ln w="38100">
            <a:solidFill>
              <a:schemeClr val="bg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CuadroTexto 131">
            <a:extLst>
              <a:ext uri="{FF2B5EF4-FFF2-40B4-BE49-F238E27FC236}">
                <a16:creationId xmlns:a16="http://schemas.microsoft.com/office/drawing/2014/main" id="{637D8ADA-7625-4D3B-B10D-C7311C1FC5A4}"/>
              </a:ext>
            </a:extLst>
          </p:cNvPr>
          <p:cNvSpPr txBox="1"/>
          <p:nvPr/>
        </p:nvSpPr>
        <p:spPr>
          <a:xfrm>
            <a:off x="983967" y="3808379"/>
            <a:ext cx="10887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Consolas" panose="020B0609020204030204" pitchFamily="49" charset="0"/>
              </a:rPr>
              <a:t>1989</a:t>
            </a:r>
          </a:p>
        </p:txBody>
      </p:sp>
      <p:sp>
        <p:nvSpPr>
          <p:cNvPr id="134" name="CuadroTexto 133">
            <a:extLst>
              <a:ext uri="{FF2B5EF4-FFF2-40B4-BE49-F238E27FC236}">
                <a16:creationId xmlns:a16="http://schemas.microsoft.com/office/drawing/2014/main" id="{61C7CDB7-7B41-4D10-AC98-A94BED2E62E1}"/>
              </a:ext>
            </a:extLst>
          </p:cNvPr>
          <p:cNvSpPr txBox="1"/>
          <p:nvPr/>
        </p:nvSpPr>
        <p:spPr>
          <a:xfrm>
            <a:off x="2550236" y="2223501"/>
            <a:ext cx="22188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Consolas" panose="020B0609020204030204" pitchFamily="49" charset="0"/>
              </a:rPr>
              <a:t>Hyperlink</a:t>
            </a:r>
          </a:p>
        </p:txBody>
      </p:sp>
      <p:sp>
        <p:nvSpPr>
          <p:cNvPr id="135" name="CuadroTexto 134">
            <a:extLst>
              <a:ext uri="{FF2B5EF4-FFF2-40B4-BE49-F238E27FC236}">
                <a16:creationId xmlns:a16="http://schemas.microsoft.com/office/drawing/2014/main" id="{C8B6D4DF-EF57-4ECC-818D-C537C852CE8B}"/>
              </a:ext>
            </a:extLst>
          </p:cNvPr>
          <p:cNvSpPr txBox="1"/>
          <p:nvPr/>
        </p:nvSpPr>
        <p:spPr>
          <a:xfrm>
            <a:off x="7463264" y="4903275"/>
            <a:ext cx="33489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Consolas" panose="020B0609020204030204" pitchFamily="49" charset="0"/>
              </a:rPr>
              <a:t>World </a:t>
            </a:r>
            <a:r>
              <a:rPr lang="pt-BR" sz="3200" dirty="0" err="1">
                <a:solidFill>
                  <a:schemeClr val="bg1"/>
                </a:solidFill>
                <a:latin typeface="Consolas" panose="020B0609020204030204" pitchFamily="49" charset="0"/>
              </a:rPr>
              <a:t>Wide</a:t>
            </a:r>
            <a:r>
              <a:rPr lang="pt-BR" sz="3200" dirty="0">
                <a:solidFill>
                  <a:schemeClr val="bg1"/>
                </a:solidFill>
                <a:latin typeface="Consolas" panose="020B0609020204030204" pitchFamily="49" charset="0"/>
              </a:rPr>
              <a:t> Web</a:t>
            </a:r>
          </a:p>
        </p:txBody>
      </p:sp>
      <p:sp>
        <p:nvSpPr>
          <p:cNvPr id="136" name="CuadroTexto 135">
            <a:extLst>
              <a:ext uri="{FF2B5EF4-FFF2-40B4-BE49-F238E27FC236}">
                <a16:creationId xmlns:a16="http://schemas.microsoft.com/office/drawing/2014/main" id="{F6122ED9-C455-4CDA-AB63-0551E8209C75}"/>
              </a:ext>
            </a:extLst>
          </p:cNvPr>
          <p:cNvSpPr txBox="1"/>
          <p:nvPr/>
        </p:nvSpPr>
        <p:spPr>
          <a:xfrm>
            <a:off x="682417" y="3614375"/>
            <a:ext cx="18678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onsolas" panose="020B0609020204030204" pitchFamily="49" charset="0"/>
              </a:rPr>
              <a:t>Tim Berners-Lee</a:t>
            </a:r>
          </a:p>
        </p:txBody>
      </p:sp>
      <p:sp>
        <p:nvSpPr>
          <p:cNvPr id="137" name="CuadroTexto 136">
            <a:extLst>
              <a:ext uri="{FF2B5EF4-FFF2-40B4-BE49-F238E27FC236}">
                <a16:creationId xmlns:a16="http://schemas.microsoft.com/office/drawing/2014/main" id="{15B43591-3EAB-409F-996B-CF6F4B1BF69A}"/>
              </a:ext>
            </a:extLst>
          </p:cNvPr>
          <p:cNvSpPr txBox="1"/>
          <p:nvPr/>
        </p:nvSpPr>
        <p:spPr>
          <a:xfrm>
            <a:off x="682417" y="4681028"/>
            <a:ext cx="59618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Consolas" panose="020B0609020204030204" pitchFamily="49" charset="0"/>
              </a:rPr>
              <a:t>HTML – </a:t>
            </a:r>
            <a:r>
              <a:rPr lang="pt-BR" sz="2400" i="1" dirty="0" err="1">
                <a:solidFill>
                  <a:srgbClr val="FFFF00"/>
                </a:solidFill>
                <a:latin typeface="Consolas" panose="020B0609020204030204" pitchFamily="49" charset="0"/>
              </a:rPr>
              <a:t>HyperText</a:t>
            </a:r>
            <a:r>
              <a:rPr lang="pt-BR" sz="2400" i="1" dirty="0">
                <a:solidFill>
                  <a:srgbClr val="FFFF00"/>
                </a:solidFill>
                <a:latin typeface="Consolas" panose="020B0609020204030204" pitchFamily="49" charset="0"/>
              </a:rPr>
              <a:t> Markup </a:t>
            </a:r>
            <a:r>
              <a:rPr lang="pt-BR" sz="2400" i="1" dirty="0" err="1">
                <a:solidFill>
                  <a:srgbClr val="FFFF00"/>
                </a:solidFill>
                <a:latin typeface="Consolas" panose="020B0609020204030204" pitchFamily="49" charset="0"/>
              </a:rPr>
              <a:t>Language</a:t>
            </a:r>
            <a:r>
              <a:rPr lang="pt-BR" sz="2400" i="1" dirty="0">
                <a:solidFill>
                  <a:srgbClr val="FFFF00"/>
                </a:solidFill>
                <a:latin typeface="Consolas" panose="020B0609020204030204" pitchFamily="49" charset="0"/>
              </a:rPr>
              <a:t>  </a:t>
            </a:r>
          </a:p>
        </p:txBody>
      </p:sp>
      <p:sp>
        <p:nvSpPr>
          <p:cNvPr id="138" name="CuadroTexto 137">
            <a:extLst>
              <a:ext uri="{FF2B5EF4-FFF2-40B4-BE49-F238E27FC236}">
                <a16:creationId xmlns:a16="http://schemas.microsoft.com/office/drawing/2014/main" id="{9E7E71AF-141A-44E6-BF2B-796CA8EE63E0}"/>
              </a:ext>
            </a:extLst>
          </p:cNvPr>
          <p:cNvSpPr txBox="1"/>
          <p:nvPr/>
        </p:nvSpPr>
        <p:spPr>
          <a:xfrm>
            <a:off x="695643" y="5137848"/>
            <a:ext cx="63017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Consolas" panose="020B0609020204030204" pitchFamily="49" charset="0"/>
              </a:rPr>
              <a:t>HTTP – </a:t>
            </a:r>
            <a:r>
              <a:rPr lang="pt-BR" sz="2400" i="1" dirty="0" err="1">
                <a:solidFill>
                  <a:srgbClr val="FFFF00"/>
                </a:solidFill>
                <a:latin typeface="Consolas" panose="020B0609020204030204" pitchFamily="49" charset="0"/>
              </a:rPr>
              <a:t>HyperText</a:t>
            </a:r>
            <a:r>
              <a:rPr lang="pt-BR" sz="2400" i="1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pt-BR" sz="2400" i="1" dirty="0" err="1">
                <a:solidFill>
                  <a:srgbClr val="FFFF00"/>
                </a:solidFill>
                <a:latin typeface="Consolas" panose="020B0609020204030204" pitchFamily="49" charset="0"/>
              </a:rPr>
              <a:t>Transfer</a:t>
            </a:r>
            <a:r>
              <a:rPr lang="pt-BR" sz="2400" i="1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pt-BR" sz="2400" i="1" dirty="0" err="1">
                <a:solidFill>
                  <a:srgbClr val="FFFF00"/>
                </a:solidFill>
                <a:latin typeface="Consolas" panose="020B0609020204030204" pitchFamily="49" charset="0"/>
              </a:rPr>
              <a:t>Protocol</a:t>
            </a:r>
            <a:r>
              <a:rPr lang="pt-BR" sz="2400" i="1" dirty="0">
                <a:solidFill>
                  <a:srgbClr val="FFFF00"/>
                </a:solidFill>
                <a:latin typeface="Consolas" panose="020B0609020204030204" pitchFamily="49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3129908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/>
      <p:bldP spid="134" grpId="0"/>
      <p:bldP spid="135" grpId="0"/>
      <p:bldP spid="136" grpId="0"/>
      <p:bldP spid="137" grpId="0"/>
      <p:bldP spid="13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CFD8E1-6BBF-4E10-9EC8-63DB9771A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5849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Consolas" panose="020B0609020204030204" pitchFamily="49" charset="0"/>
              </a:rPr>
              <a:t>Como </a:t>
            </a:r>
            <a:r>
              <a:rPr lang="en-US" sz="6000" dirty="0" err="1">
                <a:solidFill>
                  <a:schemeClr val="bg1"/>
                </a:solidFill>
                <a:latin typeface="Consolas" panose="020B0609020204030204" pitchFamily="49" charset="0"/>
              </a:rPr>
              <a:t>funciona</a:t>
            </a:r>
            <a:r>
              <a:rPr lang="en-US" sz="6000" dirty="0">
                <a:solidFill>
                  <a:schemeClr val="bg1"/>
                </a:solidFill>
                <a:latin typeface="Consolas" panose="020B0609020204030204" pitchFamily="49" charset="0"/>
              </a:rPr>
              <a:t> a web?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49857C4-EE1F-4A94-BECB-2FB875931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Feira das Profissões UNIDESC 2020 - Prof. Efrain A. Rodriguez</a:t>
            </a:r>
            <a:endParaRPr lang="en-US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DDD238C-4FDF-4D44-880A-647E090DD750}"/>
              </a:ext>
            </a:extLst>
          </p:cNvPr>
          <p:cNvSpPr txBox="1"/>
          <p:nvPr/>
        </p:nvSpPr>
        <p:spPr>
          <a:xfrm>
            <a:off x="2238230" y="4543544"/>
            <a:ext cx="21669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chemeClr val="bg1"/>
                </a:solidFill>
                <a:latin typeface="Consolas" panose="020B0609020204030204" pitchFamily="49" charset="0"/>
              </a:rPr>
              <a:t>Cliente</a:t>
            </a: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4BE41D79-B9D9-446E-8DF4-461C661EF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7269" y="2302356"/>
            <a:ext cx="2333625" cy="2333625"/>
          </a:xfrm>
          <a:prstGeom prst="rect">
            <a:avLst/>
          </a:prstGeom>
        </p:spPr>
      </p:pic>
      <p:pic>
        <p:nvPicPr>
          <p:cNvPr id="10" name="Gráfico 9">
            <a:extLst>
              <a:ext uri="{FF2B5EF4-FFF2-40B4-BE49-F238E27FC236}">
                <a16:creationId xmlns:a16="http://schemas.microsoft.com/office/drawing/2014/main" id="{5D179AE3-C70C-47EB-862C-2067709D36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97084" y="2386012"/>
            <a:ext cx="2085975" cy="2085975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85911E33-B6CB-49A8-A9CE-7DDBE15CC144}"/>
              </a:ext>
            </a:extLst>
          </p:cNvPr>
          <p:cNvSpPr txBox="1"/>
          <p:nvPr/>
        </p:nvSpPr>
        <p:spPr>
          <a:xfrm>
            <a:off x="7697084" y="4503373"/>
            <a:ext cx="21669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chemeClr val="bg1"/>
                </a:solidFill>
                <a:latin typeface="Consolas" panose="020B0609020204030204" pitchFamily="49" charset="0"/>
              </a:rPr>
              <a:t>Servidor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61A55BCB-74FD-4278-A356-01B2BB028534}"/>
              </a:ext>
            </a:extLst>
          </p:cNvPr>
          <p:cNvSpPr/>
          <p:nvPr/>
        </p:nvSpPr>
        <p:spPr>
          <a:xfrm>
            <a:off x="609600" y="3958769"/>
            <a:ext cx="2076450" cy="584775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Consolas" panose="020B0609020204030204" pitchFamily="49" charset="0"/>
              </a:rPr>
              <a:t>Navegador Web</a:t>
            </a:r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F5EAECA0-2191-4AE6-B2CE-37374744EF71}"/>
              </a:ext>
            </a:extLst>
          </p:cNvPr>
          <p:cNvSpPr/>
          <p:nvPr/>
        </p:nvSpPr>
        <p:spPr>
          <a:xfrm>
            <a:off x="9505950" y="3958769"/>
            <a:ext cx="2076450" cy="584775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Consolas" panose="020B0609020204030204" pitchFamily="49" charset="0"/>
              </a:rPr>
              <a:t>Servidor Web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EA914D52-1CBB-4D7B-849F-0436CD1CA70F}"/>
              </a:ext>
            </a:extLst>
          </p:cNvPr>
          <p:cNvCxnSpPr/>
          <p:nvPr/>
        </p:nvCxnSpPr>
        <p:spPr>
          <a:xfrm>
            <a:off x="4619625" y="2809875"/>
            <a:ext cx="3029834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5574CCB-E711-46AC-8BFE-9BAB742EE688}"/>
              </a:ext>
            </a:extLst>
          </p:cNvPr>
          <p:cNvSpPr txBox="1"/>
          <p:nvPr/>
        </p:nvSpPr>
        <p:spPr>
          <a:xfrm>
            <a:off x="4858082" y="2225100"/>
            <a:ext cx="25529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chemeClr val="bg1"/>
                </a:solidFill>
                <a:latin typeface="Consolas" panose="020B0609020204030204" pitchFamily="49" charset="0"/>
              </a:rPr>
              <a:t>Requisição</a:t>
            </a:r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28C3B2A8-048D-4E28-8A6E-72794E42D35D}"/>
              </a:ext>
            </a:extLst>
          </p:cNvPr>
          <p:cNvCxnSpPr/>
          <p:nvPr/>
        </p:nvCxnSpPr>
        <p:spPr>
          <a:xfrm>
            <a:off x="4619625" y="3805950"/>
            <a:ext cx="3029834" cy="0"/>
          </a:xfrm>
          <a:prstGeom prst="straightConnector1">
            <a:avLst/>
          </a:prstGeom>
          <a:ln w="38100">
            <a:solidFill>
              <a:schemeClr val="bg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894C5F9-3723-4051-A3E3-0AE4BCDD0AB6}"/>
              </a:ext>
            </a:extLst>
          </p:cNvPr>
          <p:cNvSpPr txBox="1"/>
          <p:nvPr/>
        </p:nvSpPr>
        <p:spPr>
          <a:xfrm>
            <a:off x="4858082" y="3805950"/>
            <a:ext cx="25529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chemeClr val="bg1"/>
                </a:solidFill>
                <a:latin typeface="Consolas" panose="020B0609020204030204" pitchFamily="49" charset="0"/>
              </a:rPr>
              <a:t>Resposta</a:t>
            </a:r>
          </a:p>
        </p:txBody>
      </p:sp>
      <p:grpSp>
        <p:nvGrpSpPr>
          <p:cNvPr id="19" name="Gráfico 54">
            <a:extLst>
              <a:ext uri="{FF2B5EF4-FFF2-40B4-BE49-F238E27FC236}">
                <a16:creationId xmlns:a16="http://schemas.microsoft.com/office/drawing/2014/main" id="{85BC7EA4-6BA3-47E1-A504-5AB51C9146E4}"/>
              </a:ext>
            </a:extLst>
          </p:cNvPr>
          <p:cNvGrpSpPr/>
          <p:nvPr/>
        </p:nvGrpSpPr>
        <p:grpSpPr>
          <a:xfrm>
            <a:off x="7106816" y="3090663"/>
            <a:ext cx="608370" cy="630223"/>
            <a:chOff x="3354029" y="3650101"/>
            <a:chExt cx="1704522" cy="1704522"/>
          </a:xfrm>
        </p:grpSpPr>
        <p:sp>
          <p:nvSpPr>
            <p:cNvPr id="20" name="Forma libre: forma 19">
              <a:extLst>
                <a:ext uri="{FF2B5EF4-FFF2-40B4-BE49-F238E27FC236}">
                  <a16:creationId xmlns:a16="http://schemas.microsoft.com/office/drawing/2014/main" id="{D728A8EA-76D8-47C1-9112-39DBF13758F1}"/>
                </a:ext>
              </a:extLst>
            </p:cNvPr>
            <p:cNvSpPr/>
            <p:nvPr/>
          </p:nvSpPr>
          <p:spPr>
            <a:xfrm>
              <a:off x="3539303" y="3687155"/>
              <a:ext cx="1333973" cy="1630412"/>
            </a:xfrm>
            <a:custGeom>
              <a:avLst/>
              <a:gdLst>
                <a:gd name="connsiteX0" fmla="*/ 1333974 w 1333973"/>
                <a:gd name="connsiteY0" fmla="*/ 444658 h 1630412"/>
                <a:gd name="connsiteX1" fmla="*/ 1333974 w 1333973"/>
                <a:gd name="connsiteY1" fmla="*/ 1556303 h 1630412"/>
                <a:gd name="connsiteX2" fmla="*/ 1259864 w 1333973"/>
                <a:gd name="connsiteY2" fmla="*/ 1630412 h 1630412"/>
                <a:gd name="connsiteX3" fmla="*/ 74110 w 1333973"/>
                <a:gd name="connsiteY3" fmla="*/ 1630412 h 1630412"/>
                <a:gd name="connsiteX4" fmla="*/ 0 w 1333973"/>
                <a:gd name="connsiteY4" fmla="*/ 1556303 h 1630412"/>
                <a:gd name="connsiteX5" fmla="*/ 0 w 1333973"/>
                <a:gd name="connsiteY5" fmla="*/ 74110 h 1630412"/>
                <a:gd name="connsiteX6" fmla="*/ 74110 w 1333973"/>
                <a:gd name="connsiteY6" fmla="*/ 0 h 1630412"/>
                <a:gd name="connsiteX7" fmla="*/ 889316 w 1333973"/>
                <a:gd name="connsiteY7" fmla="*/ 0 h 1630412"/>
                <a:gd name="connsiteX8" fmla="*/ 889316 w 1333973"/>
                <a:gd name="connsiteY8" fmla="*/ 222329 h 1630412"/>
                <a:gd name="connsiteX9" fmla="*/ 222329 w 1333973"/>
                <a:gd name="connsiteY9" fmla="*/ 222329 h 1630412"/>
                <a:gd name="connsiteX10" fmla="*/ 222329 w 1333973"/>
                <a:gd name="connsiteY10" fmla="*/ 444658 h 1630412"/>
                <a:gd name="connsiteX11" fmla="*/ 889316 w 1333973"/>
                <a:gd name="connsiteY11" fmla="*/ 444658 h 1630412"/>
                <a:gd name="connsiteX12" fmla="*/ 1333974 w 1333973"/>
                <a:gd name="connsiteY12" fmla="*/ 444658 h 1630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973" h="1630412">
                  <a:moveTo>
                    <a:pt x="1333974" y="444658"/>
                  </a:moveTo>
                  <a:lnTo>
                    <a:pt x="1333974" y="1556303"/>
                  </a:lnTo>
                  <a:cubicBezTo>
                    <a:pt x="1333974" y="1597063"/>
                    <a:pt x="1300624" y="1630412"/>
                    <a:pt x="1259864" y="1630412"/>
                  </a:cubicBezTo>
                  <a:lnTo>
                    <a:pt x="74110" y="1630412"/>
                  </a:lnTo>
                  <a:cubicBezTo>
                    <a:pt x="33349" y="1630412"/>
                    <a:pt x="0" y="1597063"/>
                    <a:pt x="0" y="1556303"/>
                  </a:cubicBezTo>
                  <a:lnTo>
                    <a:pt x="0" y="74110"/>
                  </a:lnTo>
                  <a:cubicBezTo>
                    <a:pt x="0" y="33349"/>
                    <a:pt x="33349" y="0"/>
                    <a:pt x="74110" y="0"/>
                  </a:cubicBezTo>
                  <a:lnTo>
                    <a:pt x="889316" y="0"/>
                  </a:lnTo>
                  <a:lnTo>
                    <a:pt x="889316" y="222329"/>
                  </a:lnTo>
                  <a:lnTo>
                    <a:pt x="222329" y="222329"/>
                  </a:lnTo>
                  <a:lnTo>
                    <a:pt x="222329" y="444658"/>
                  </a:lnTo>
                  <a:lnTo>
                    <a:pt x="889316" y="444658"/>
                  </a:lnTo>
                  <a:lnTo>
                    <a:pt x="1333974" y="444658"/>
                  </a:lnTo>
                  <a:close/>
                </a:path>
              </a:pathLst>
            </a:custGeom>
            <a:solidFill>
              <a:srgbClr val="CCE4FF"/>
            </a:solidFill>
            <a:ln w="46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 dirty="0"/>
            </a:p>
          </p:txBody>
        </p:sp>
        <p:grpSp>
          <p:nvGrpSpPr>
            <p:cNvPr id="21" name="Gráfico 54">
              <a:extLst>
                <a:ext uri="{FF2B5EF4-FFF2-40B4-BE49-F238E27FC236}">
                  <a16:creationId xmlns:a16="http://schemas.microsoft.com/office/drawing/2014/main" id="{80E08FEB-D496-4175-8EE1-BC5797FCE784}"/>
                </a:ext>
              </a:extLst>
            </p:cNvPr>
            <p:cNvGrpSpPr/>
            <p:nvPr/>
          </p:nvGrpSpPr>
          <p:grpSpPr>
            <a:xfrm>
              <a:off x="3502248" y="3650101"/>
              <a:ext cx="1408083" cy="1704522"/>
              <a:chOff x="3502248" y="3650101"/>
              <a:chExt cx="1408083" cy="1704522"/>
            </a:xfrm>
            <a:solidFill>
              <a:srgbClr val="007AFF"/>
            </a:solidFill>
          </p:grpSpPr>
          <p:sp>
            <p:nvSpPr>
              <p:cNvPr id="22" name="Forma libre: forma 21">
                <a:extLst>
                  <a:ext uri="{FF2B5EF4-FFF2-40B4-BE49-F238E27FC236}">
                    <a16:creationId xmlns:a16="http://schemas.microsoft.com/office/drawing/2014/main" id="{04FD57F2-AD7E-431C-884B-EE6C82E87C03}"/>
                  </a:ext>
                </a:extLst>
              </p:cNvPr>
              <p:cNvSpPr/>
              <p:nvPr/>
            </p:nvSpPr>
            <p:spPr>
              <a:xfrm>
                <a:off x="3502248" y="3650101"/>
                <a:ext cx="1408083" cy="1704522"/>
              </a:xfrm>
              <a:custGeom>
                <a:avLst/>
                <a:gdLst>
                  <a:gd name="connsiteX0" fmla="*/ 1000480 w 1408083"/>
                  <a:gd name="connsiteY0" fmla="*/ 0 h 1704522"/>
                  <a:gd name="connsiteX1" fmla="*/ 111164 w 1408083"/>
                  <a:gd name="connsiteY1" fmla="*/ 0 h 1704522"/>
                  <a:gd name="connsiteX2" fmla="*/ 0 w 1408083"/>
                  <a:gd name="connsiteY2" fmla="*/ 111164 h 1704522"/>
                  <a:gd name="connsiteX3" fmla="*/ 0 w 1408083"/>
                  <a:gd name="connsiteY3" fmla="*/ 1593358 h 1704522"/>
                  <a:gd name="connsiteX4" fmla="*/ 111164 w 1408083"/>
                  <a:gd name="connsiteY4" fmla="*/ 1704522 h 1704522"/>
                  <a:gd name="connsiteX5" fmla="*/ 1296919 w 1408083"/>
                  <a:gd name="connsiteY5" fmla="*/ 1704522 h 1704522"/>
                  <a:gd name="connsiteX6" fmla="*/ 1408083 w 1408083"/>
                  <a:gd name="connsiteY6" fmla="*/ 1593358 h 1704522"/>
                  <a:gd name="connsiteX7" fmla="*/ 1408083 w 1408083"/>
                  <a:gd name="connsiteY7" fmla="*/ 481713 h 1704522"/>
                  <a:gd name="connsiteX8" fmla="*/ 1408083 w 1408083"/>
                  <a:gd name="connsiteY8" fmla="*/ 407603 h 1704522"/>
                  <a:gd name="connsiteX9" fmla="*/ 1397226 w 1408083"/>
                  <a:gd name="connsiteY9" fmla="*/ 381405 h 1704522"/>
                  <a:gd name="connsiteX10" fmla="*/ 1026678 w 1408083"/>
                  <a:gd name="connsiteY10" fmla="*/ 10857 h 1704522"/>
                  <a:gd name="connsiteX11" fmla="*/ 1000480 w 1408083"/>
                  <a:gd name="connsiteY11" fmla="*/ 0 h 1704522"/>
                  <a:gd name="connsiteX12" fmla="*/ 296439 w 1408083"/>
                  <a:gd name="connsiteY12" fmla="*/ 444658 h 1704522"/>
                  <a:gd name="connsiteX13" fmla="*/ 296439 w 1408083"/>
                  <a:gd name="connsiteY13" fmla="*/ 296439 h 1704522"/>
                  <a:gd name="connsiteX14" fmla="*/ 889316 w 1408083"/>
                  <a:gd name="connsiteY14" fmla="*/ 296439 h 1704522"/>
                  <a:gd name="connsiteX15" fmla="*/ 889316 w 1408083"/>
                  <a:gd name="connsiteY15" fmla="*/ 444658 h 1704522"/>
                  <a:gd name="connsiteX16" fmla="*/ 296439 w 1408083"/>
                  <a:gd name="connsiteY16" fmla="*/ 444658 h 1704522"/>
                  <a:gd name="connsiteX17" fmla="*/ 1296919 w 1408083"/>
                  <a:gd name="connsiteY17" fmla="*/ 1630412 h 1704522"/>
                  <a:gd name="connsiteX18" fmla="*/ 111164 w 1408083"/>
                  <a:gd name="connsiteY18" fmla="*/ 1630412 h 1704522"/>
                  <a:gd name="connsiteX19" fmla="*/ 74110 w 1408083"/>
                  <a:gd name="connsiteY19" fmla="*/ 1593358 h 1704522"/>
                  <a:gd name="connsiteX20" fmla="*/ 74110 w 1408083"/>
                  <a:gd name="connsiteY20" fmla="*/ 111164 h 1704522"/>
                  <a:gd name="connsiteX21" fmla="*/ 111164 w 1408083"/>
                  <a:gd name="connsiteY21" fmla="*/ 74110 h 1704522"/>
                  <a:gd name="connsiteX22" fmla="*/ 889316 w 1408083"/>
                  <a:gd name="connsiteY22" fmla="*/ 74110 h 1704522"/>
                  <a:gd name="connsiteX23" fmla="*/ 889316 w 1408083"/>
                  <a:gd name="connsiteY23" fmla="*/ 222329 h 1704522"/>
                  <a:gd name="connsiteX24" fmla="*/ 259384 w 1408083"/>
                  <a:gd name="connsiteY24" fmla="*/ 222329 h 1704522"/>
                  <a:gd name="connsiteX25" fmla="*/ 222329 w 1408083"/>
                  <a:gd name="connsiteY25" fmla="*/ 259384 h 1704522"/>
                  <a:gd name="connsiteX26" fmla="*/ 222329 w 1408083"/>
                  <a:gd name="connsiteY26" fmla="*/ 481713 h 1704522"/>
                  <a:gd name="connsiteX27" fmla="*/ 259384 w 1408083"/>
                  <a:gd name="connsiteY27" fmla="*/ 518768 h 1704522"/>
                  <a:gd name="connsiteX28" fmla="*/ 926371 w 1408083"/>
                  <a:gd name="connsiteY28" fmla="*/ 518768 h 1704522"/>
                  <a:gd name="connsiteX29" fmla="*/ 1333974 w 1408083"/>
                  <a:gd name="connsiteY29" fmla="*/ 518768 h 1704522"/>
                  <a:gd name="connsiteX30" fmla="*/ 1333974 w 1408083"/>
                  <a:gd name="connsiteY30" fmla="*/ 1593358 h 1704522"/>
                  <a:gd name="connsiteX31" fmla="*/ 1296919 w 1408083"/>
                  <a:gd name="connsiteY31" fmla="*/ 1630412 h 1704522"/>
                  <a:gd name="connsiteX32" fmla="*/ 1333974 w 1408083"/>
                  <a:gd name="connsiteY32" fmla="*/ 444658 h 1704522"/>
                  <a:gd name="connsiteX33" fmla="*/ 963426 w 1408083"/>
                  <a:gd name="connsiteY33" fmla="*/ 444658 h 1704522"/>
                  <a:gd name="connsiteX34" fmla="*/ 963426 w 1408083"/>
                  <a:gd name="connsiteY34" fmla="*/ 74110 h 1704522"/>
                  <a:gd name="connsiteX35" fmla="*/ 985140 w 1408083"/>
                  <a:gd name="connsiteY35" fmla="*/ 74110 h 1704522"/>
                  <a:gd name="connsiteX36" fmla="*/ 1333974 w 1408083"/>
                  <a:gd name="connsiteY36" fmla="*/ 422944 h 1704522"/>
                  <a:gd name="connsiteX37" fmla="*/ 1333974 w 1408083"/>
                  <a:gd name="connsiteY37" fmla="*/ 444658 h 1704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408083" h="1704522">
                    <a:moveTo>
                      <a:pt x="1000480" y="0"/>
                    </a:moveTo>
                    <a:lnTo>
                      <a:pt x="111164" y="0"/>
                    </a:lnTo>
                    <a:cubicBezTo>
                      <a:pt x="49876" y="0"/>
                      <a:pt x="0" y="49876"/>
                      <a:pt x="0" y="111164"/>
                    </a:cubicBezTo>
                    <a:lnTo>
                      <a:pt x="0" y="1593358"/>
                    </a:lnTo>
                    <a:cubicBezTo>
                      <a:pt x="0" y="1654646"/>
                      <a:pt x="49876" y="1704522"/>
                      <a:pt x="111164" y="1704522"/>
                    </a:cubicBezTo>
                    <a:lnTo>
                      <a:pt x="1296919" y="1704522"/>
                    </a:lnTo>
                    <a:cubicBezTo>
                      <a:pt x="1358208" y="1704522"/>
                      <a:pt x="1408083" y="1654646"/>
                      <a:pt x="1408083" y="1593358"/>
                    </a:cubicBezTo>
                    <a:lnTo>
                      <a:pt x="1408083" y="481713"/>
                    </a:lnTo>
                    <a:lnTo>
                      <a:pt x="1408083" y="407603"/>
                    </a:lnTo>
                    <a:cubicBezTo>
                      <a:pt x="1408083" y="397784"/>
                      <a:pt x="1404193" y="388335"/>
                      <a:pt x="1397226" y="381405"/>
                    </a:cubicBezTo>
                    <a:lnTo>
                      <a:pt x="1026678" y="10857"/>
                    </a:lnTo>
                    <a:cubicBezTo>
                      <a:pt x="1019749" y="3891"/>
                      <a:pt x="1010300" y="0"/>
                      <a:pt x="1000480" y="0"/>
                    </a:cubicBezTo>
                    <a:close/>
                    <a:moveTo>
                      <a:pt x="296439" y="444658"/>
                    </a:moveTo>
                    <a:lnTo>
                      <a:pt x="296439" y="296439"/>
                    </a:lnTo>
                    <a:lnTo>
                      <a:pt x="889316" y="296439"/>
                    </a:lnTo>
                    <a:lnTo>
                      <a:pt x="889316" y="444658"/>
                    </a:lnTo>
                    <a:lnTo>
                      <a:pt x="296439" y="444658"/>
                    </a:lnTo>
                    <a:close/>
                    <a:moveTo>
                      <a:pt x="1296919" y="1630412"/>
                    </a:moveTo>
                    <a:lnTo>
                      <a:pt x="111164" y="1630412"/>
                    </a:lnTo>
                    <a:cubicBezTo>
                      <a:pt x="90747" y="1630412"/>
                      <a:pt x="74110" y="1613775"/>
                      <a:pt x="74110" y="1593358"/>
                    </a:cubicBezTo>
                    <a:lnTo>
                      <a:pt x="74110" y="111164"/>
                    </a:lnTo>
                    <a:cubicBezTo>
                      <a:pt x="74110" y="90747"/>
                      <a:pt x="90747" y="74110"/>
                      <a:pt x="111164" y="74110"/>
                    </a:cubicBezTo>
                    <a:lnTo>
                      <a:pt x="889316" y="74110"/>
                    </a:lnTo>
                    <a:lnTo>
                      <a:pt x="889316" y="222329"/>
                    </a:lnTo>
                    <a:lnTo>
                      <a:pt x="259384" y="222329"/>
                    </a:lnTo>
                    <a:cubicBezTo>
                      <a:pt x="238930" y="222329"/>
                      <a:pt x="222329" y="238930"/>
                      <a:pt x="222329" y="259384"/>
                    </a:cubicBezTo>
                    <a:lnTo>
                      <a:pt x="222329" y="481713"/>
                    </a:lnTo>
                    <a:cubicBezTo>
                      <a:pt x="222329" y="502167"/>
                      <a:pt x="238930" y="518768"/>
                      <a:pt x="259384" y="518768"/>
                    </a:cubicBezTo>
                    <a:lnTo>
                      <a:pt x="926371" y="518768"/>
                    </a:lnTo>
                    <a:lnTo>
                      <a:pt x="1333974" y="518768"/>
                    </a:lnTo>
                    <a:lnTo>
                      <a:pt x="1333974" y="1593358"/>
                    </a:lnTo>
                    <a:cubicBezTo>
                      <a:pt x="1333974" y="1613775"/>
                      <a:pt x="1317336" y="1630412"/>
                      <a:pt x="1296919" y="1630412"/>
                    </a:cubicBezTo>
                    <a:close/>
                    <a:moveTo>
                      <a:pt x="1333974" y="444658"/>
                    </a:moveTo>
                    <a:lnTo>
                      <a:pt x="963426" y="444658"/>
                    </a:lnTo>
                    <a:lnTo>
                      <a:pt x="963426" y="74110"/>
                    </a:lnTo>
                    <a:lnTo>
                      <a:pt x="985140" y="74110"/>
                    </a:lnTo>
                    <a:lnTo>
                      <a:pt x="1333974" y="422944"/>
                    </a:lnTo>
                    <a:lnTo>
                      <a:pt x="1333974" y="444658"/>
                    </a:lnTo>
                    <a:close/>
                  </a:path>
                </a:pathLst>
              </a:custGeom>
              <a:solidFill>
                <a:schemeClr val="tx1"/>
              </a:solidFill>
              <a:ln w="4607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pt-BR" dirty="0"/>
              </a:p>
            </p:txBody>
          </p:sp>
          <p:sp>
            <p:nvSpPr>
              <p:cNvPr id="23" name="Forma libre: forma 22">
                <a:extLst>
                  <a:ext uri="{FF2B5EF4-FFF2-40B4-BE49-F238E27FC236}">
                    <a16:creationId xmlns:a16="http://schemas.microsoft.com/office/drawing/2014/main" id="{599ED500-E033-4128-8CD2-C6BFA3A5B490}"/>
                  </a:ext>
                </a:extLst>
              </p:cNvPr>
              <p:cNvSpPr/>
              <p:nvPr/>
            </p:nvSpPr>
            <p:spPr>
              <a:xfrm>
                <a:off x="3724577" y="4317087"/>
                <a:ext cx="518767" cy="74109"/>
              </a:xfrm>
              <a:custGeom>
                <a:avLst/>
                <a:gdLst>
                  <a:gd name="connsiteX0" fmla="*/ 37055 w 518767"/>
                  <a:gd name="connsiteY0" fmla="*/ 74110 h 74109"/>
                  <a:gd name="connsiteX1" fmla="*/ 481713 w 518767"/>
                  <a:gd name="connsiteY1" fmla="*/ 74110 h 74109"/>
                  <a:gd name="connsiteX2" fmla="*/ 518768 w 518767"/>
                  <a:gd name="connsiteY2" fmla="*/ 37055 h 74109"/>
                  <a:gd name="connsiteX3" fmla="*/ 481713 w 518767"/>
                  <a:gd name="connsiteY3" fmla="*/ 0 h 74109"/>
                  <a:gd name="connsiteX4" fmla="*/ 37055 w 518767"/>
                  <a:gd name="connsiteY4" fmla="*/ 0 h 74109"/>
                  <a:gd name="connsiteX5" fmla="*/ 0 w 518767"/>
                  <a:gd name="connsiteY5" fmla="*/ 37055 h 74109"/>
                  <a:gd name="connsiteX6" fmla="*/ 37055 w 518767"/>
                  <a:gd name="connsiteY6" fmla="*/ 74110 h 7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8767" h="74109">
                    <a:moveTo>
                      <a:pt x="37055" y="74110"/>
                    </a:moveTo>
                    <a:lnTo>
                      <a:pt x="481713" y="74110"/>
                    </a:lnTo>
                    <a:cubicBezTo>
                      <a:pt x="502167" y="74110"/>
                      <a:pt x="518768" y="57509"/>
                      <a:pt x="518768" y="37055"/>
                    </a:cubicBezTo>
                    <a:cubicBezTo>
                      <a:pt x="518768" y="16601"/>
                      <a:pt x="502167" y="0"/>
                      <a:pt x="481713" y="0"/>
                    </a:cubicBezTo>
                    <a:lnTo>
                      <a:pt x="37055" y="0"/>
                    </a:lnTo>
                    <a:cubicBezTo>
                      <a:pt x="16601" y="0"/>
                      <a:pt x="0" y="16601"/>
                      <a:pt x="0" y="37055"/>
                    </a:cubicBezTo>
                    <a:cubicBezTo>
                      <a:pt x="0" y="57509"/>
                      <a:pt x="16601" y="74110"/>
                      <a:pt x="37055" y="74110"/>
                    </a:cubicBezTo>
                    <a:close/>
                  </a:path>
                </a:pathLst>
              </a:custGeom>
              <a:solidFill>
                <a:srgbClr val="007AFF"/>
              </a:solidFill>
              <a:ln w="46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4" name="Forma libre: forma 23">
                <a:extLst>
                  <a:ext uri="{FF2B5EF4-FFF2-40B4-BE49-F238E27FC236}">
                    <a16:creationId xmlns:a16="http://schemas.microsoft.com/office/drawing/2014/main" id="{11C73391-4912-4D52-8E33-C6B7584B7EF5}"/>
                  </a:ext>
                </a:extLst>
              </p:cNvPr>
              <p:cNvSpPr/>
              <p:nvPr/>
            </p:nvSpPr>
            <p:spPr>
              <a:xfrm>
                <a:off x="3724577" y="4761745"/>
                <a:ext cx="518767" cy="74109"/>
              </a:xfrm>
              <a:custGeom>
                <a:avLst/>
                <a:gdLst>
                  <a:gd name="connsiteX0" fmla="*/ 37055 w 518767"/>
                  <a:gd name="connsiteY0" fmla="*/ 74110 h 74109"/>
                  <a:gd name="connsiteX1" fmla="*/ 481713 w 518767"/>
                  <a:gd name="connsiteY1" fmla="*/ 74110 h 74109"/>
                  <a:gd name="connsiteX2" fmla="*/ 518768 w 518767"/>
                  <a:gd name="connsiteY2" fmla="*/ 37055 h 74109"/>
                  <a:gd name="connsiteX3" fmla="*/ 481713 w 518767"/>
                  <a:gd name="connsiteY3" fmla="*/ 0 h 74109"/>
                  <a:gd name="connsiteX4" fmla="*/ 37055 w 518767"/>
                  <a:gd name="connsiteY4" fmla="*/ 0 h 74109"/>
                  <a:gd name="connsiteX5" fmla="*/ 0 w 518767"/>
                  <a:gd name="connsiteY5" fmla="*/ 37055 h 74109"/>
                  <a:gd name="connsiteX6" fmla="*/ 37055 w 518767"/>
                  <a:gd name="connsiteY6" fmla="*/ 74110 h 7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8767" h="74109">
                    <a:moveTo>
                      <a:pt x="37055" y="74110"/>
                    </a:moveTo>
                    <a:lnTo>
                      <a:pt x="481713" y="74110"/>
                    </a:lnTo>
                    <a:cubicBezTo>
                      <a:pt x="502167" y="74110"/>
                      <a:pt x="518768" y="57509"/>
                      <a:pt x="518768" y="37055"/>
                    </a:cubicBezTo>
                    <a:cubicBezTo>
                      <a:pt x="518768" y="16601"/>
                      <a:pt x="502167" y="0"/>
                      <a:pt x="481713" y="0"/>
                    </a:cubicBezTo>
                    <a:lnTo>
                      <a:pt x="37055" y="0"/>
                    </a:lnTo>
                    <a:cubicBezTo>
                      <a:pt x="16601" y="0"/>
                      <a:pt x="0" y="16601"/>
                      <a:pt x="0" y="37055"/>
                    </a:cubicBezTo>
                    <a:cubicBezTo>
                      <a:pt x="0" y="57509"/>
                      <a:pt x="16601" y="74110"/>
                      <a:pt x="37055" y="74110"/>
                    </a:cubicBezTo>
                    <a:close/>
                  </a:path>
                </a:pathLst>
              </a:custGeom>
              <a:solidFill>
                <a:srgbClr val="007AFF"/>
              </a:solidFill>
              <a:ln w="46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5" name="Forma libre: forma 24">
                <a:extLst>
                  <a:ext uri="{FF2B5EF4-FFF2-40B4-BE49-F238E27FC236}">
                    <a16:creationId xmlns:a16="http://schemas.microsoft.com/office/drawing/2014/main" id="{A10C220E-FD5B-4E8C-8329-AE051061E645}"/>
                  </a:ext>
                </a:extLst>
              </p:cNvPr>
              <p:cNvSpPr/>
              <p:nvPr/>
            </p:nvSpPr>
            <p:spPr>
              <a:xfrm>
                <a:off x="3724577" y="4539416"/>
                <a:ext cx="963425" cy="74109"/>
              </a:xfrm>
              <a:custGeom>
                <a:avLst/>
                <a:gdLst>
                  <a:gd name="connsiteX0" fmla="*/ 926371 w 963425"/>
                  <a:gd name="connsiteY0" fmla="*/ 0 h 74109"/>
                  <a:gd name="connsiteX1" fmla="*/ 37055 w 963425"/>
                  <a:gd name="connsiteY1" fmla="*/ 0 h 74109"/>
                  <a:gd name="connsiteX2" fmla="*/ 0 w 963425"/>
                  <a:gd name="connsiteY2" fmla="*/ 37055 h 74109"/>
                  <a:gd name="connsiteX3" fmla="*/ 37055 w 963425"/>
                  <a:gd name="connsiteY3" fmla="*/ 74110 h 74109"/>
                  <a:gd name="connsiteX4" fmla="*/ 926371 w 963425"/>
                  <a:gd name="connsiteY4" fmla="*/ 74110 h 74109"/>
                  <a:gd name="connsiteX5" fmla="*/ 963426 w 963425"/>
                  <a:gd name="connsiteY5" fmla="*/ 37055 h 74109"/>
                  <a:gd name="connsiteX6" fmla="*/ 926371 w 963425"/>
                  <a:gd name="connsiteY6" fmla="*/ 0 h 7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3425" h="74109">
                    <a:moveTo>
                      <a:pt x="926371" y="0"/>
                    </a:moveTo>
                    <a:lnTo>
                      <a:pt x="37055" y="0"/>
                    </a:lnTo>
                    <a:cubicBezTo>
                      <a:pt x="16601" y="0"/>
                      <a:pt x="0" y="16601"/>
                      <a:pt x="0" y="37055"/>
                    </a:cubicBezTo>
                    <a:cubicBezTo>
                      <a:pt x="0" y="57509"/>
                      <a:pt x="16601" y="74110"/>
                      <a:pt x="37055" y="74110"/>
                    </a:cubicBezTo>
                    <a:lnTo>
                      <a:pt x="926371" y="74110"/>
                    </a:lnTo>
                    <a:cubicBezTo>
                      <a:pt x="946825" y="74110"/>
                      <a:pt x="963426" y="57509"/>
                      <a:pt x="963426" y="37055"/>
                    </a:cubicBezTo>
                    <a:cubicBezTo>
                      <a:pt x="963426" y="16601"/>
                      <a:pt x="946825" y="0"/>
                      <a:pt x="926371" y="0"/>
                    </a:cubicBezTo>
                    <a:close/>
                  </a:path>
                </a:pathLst>
              </a:custGeom>
              <a:solidFill>
                <a:srgbClr val="007AFF"/>
              </a:solidFill>
              <a:ln w="46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6" name="Forma libre: forma 25">
                <a:extLst>
                  <a:ext uri="{FF2B5EF4-FFF2-40B4-BE49-F238E27FC236}">
                    <a16:creationId xmlns:a16="http://schemas.microsoft.com/office/drawing/2014/main" id="{8B6C32F9-910C-4640-8C03-40985FE95B41}"/>
                  </a:ext>
                </a:extLst>
              </p:cNvPr>
              <p:cNvSpPr/>
              <p:nvPr/>
            </p:nvSpPr>
            <p:spPr>
              <a:xfrm>
                <a:off x="3724577" y="4984074"/>
                <a:ext cx="963425" cy="74109"/>
              </a:xfrm>
              <a:custGeom>
                <a:avLst/>
                <a:gdLst>
                  <a:gd name="connsiteX0" fmla="*/ 926371 w 963425"/>
                  <a:gd name="connsiteY0" fmla="*/ 0 h 74109"/>
                  <a:gd name="connsiteX1" fmla="*/ 37055 w 963425"/>
                  <a:gd name="connsiteY1" fmla="*/ 0 h 74109"/>
                  <a:gd name="connsiteX2" fmla="*/ 0 w 963425"/>
                  <a:gd name="connsiteY2" fmla="*/ 37055 h 74109"/>
                  <a:gd name="connsiteX3" fmla="*/ 37055 w 963425"/>
                  <a:gd name="connsiteY3" fmla="*/ 74110 h 74109"/>
                  <a:gd name="connsiteX4" fmla="*/ 926371 w 963425"/>
                  <a:gd name="connsiteY4" fmla="*/ 74110 h 74109"/>
                  <a:gd name="connsiteX5" fmla="*/ 963426 w 963425"/>
                  <a:gd name="connsiteY5" fmla="*/ 37055 h 74109"/>
                  <a:gd name="connsiteX6" fmla="*/ 926371 w 963425"/>
                  <a:gd name="connsiteY6" fmla="*/ 0 h 7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3425" h="74109">
                    <a:moveTo>
                      <a:pt x="926371" y="0"/>
                    </a:moveTo>
                    <a:lnTo>
                      <a:pt x="37055" y="0"/>
                    </a:lnTo>
                    <a:cubicBezTo>
                      <a:pt x="16601" y="0"/>
                      <a:pt x="0" y="16601"/>
                      <a:pt x="0" y="37055"/>
                    </a:cubicBezTo>
                    <a:cubicBezTo>
                      <a:pt x="0" y="57509"/>
                      <a:pt x="16601" y="74110"/>
                      <a:pt x="37055" y="74110"/>
                    </a:cubicBezTo>
                    <a:lnTo>
                      <a:pt x="926371" y="74110"/>
                    </a:lnTo>
                    <a:cubicBezTo>
                      <a:pt x="946825" y="74110"/>
                      <a:pt x="963426" y="57509"/>
                      <a:pt x="963426" y="37055"/>
                    </a:cubicBezTo>
                    <a:cubicBezTo>
                      <a:pt x="963426" y="16601"/>
                      <a:pt x="946825" y="0"/>
                      <a:pt x="926371" y="0"/>
                    </a:cubicBezTo>
                    <a:close/>
                  </a:path>
                </a:pathLst>
              </a:custGeom>
              <a:solidFill>
                <a:srgbClr val="007AFF"/>
              </a:solidFill>
              <a:ln w="46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</p:grpSp>
      <p:pic>
        <p:nvPicPr>
          <p:cNvPr id="27" name="Picture 14" descr="Depuração Avançada de JavaScript – State Of The Art">
            <a:extLst>
              <a:ext uri="{FF2B5EF4-FFF2-40B4-BE49-F238E27FC236}">
                <a16:creationId xmlns:a16="http://schemas.microsoft.com/office/drawing/2014/main" id="{3451DD27-7FD4-4069-A82D-F65276B74E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16" r="13349" b="19099"/>
          <a:stretch/>
        </p:blipFill>
        <p:spPr bwMode="auto">
          <a:xfrm>
            <a:off x="3667914" y="5249136"/>
            <a:ext cx="557985" cy="61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16" descr="Un Logo en CSS3 sans images - Les Carnets de Byfeel">
            <a:extLst>
              <a:ext uri="{FF2B5EF4-FFF2-40B4-BE49-F238E27FC236}">
                <a16:creationId xmlns:a16="http://schemas.microsoft.com/office/drawing/2014/main" id="{0B6F043D-9427-4D7E-9CBF-D51D4CCA1F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46" r="46197"/>
          <a:stretch/>
        </p:blipFill>
        <p:spPr bwMode="auto">
          <a:xfrm>
            <a:off x="3081542" y="5249136"/>
            <a:ext cx="622692" cy="61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16" descr="Un Logo en CSS3 sans images - Les Carnets de Byfeel">
            <a:extLst>
              <a:ext uri="{FF2B5EF4-FFF2-40B4-BE49-F238E27FC236}">
                <a16:creationId xmlns:a16="http://schemas.microsoft.com/office/drawing/2014/main" id="{9F91F917-0FBE-41A0-A06B-777BFA6A9D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41" t="17746"/>
          <a:stretch/>
        </p:blipFill>
        <p:spPr bwMode="auto">
          <a:xfrm>
            <a:off x="2391744" y="5247611"/>
            <a:ext cx="588612" cy="61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More developers using the Go programming language at work, survey finds -  SD Times">
            <a:extLst>
              <a:ext uri="{FF2B5EF4-FFF2-40B4-BE49-F238E27FC236}">
                <a16:creationId xmlns:a16="http://schemas.microsoft.com/office/drawing/2014/main" id="{9EAAC7FD-1714-45EC-9D49-F9ED6C4654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7" t="8676" r="18742" b="7821"/>
          <a:stretch/>
        </p:blipFill>
        <p:spPr bwMode="auto">
          <a:xfrm>
            <a:off x="8734825" y="5211133"/>
            <a:ext cx="509905" cy="66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 descr="Java Logo | Java programming, Java tutorial, Java programming language">
            <a:extLst>
              <a:ext uri="{FF2B5EF4-FFF2-40B4-BE49-F238E27FC236}">
                <a16:creationId xmlns:a16="http://schemas.microsoft.com/office/drawing/2014/main" id="{033CBB53-ED30-4FBE-93D0-E3B4379CC0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90" t="7535" r="22411" b="6322"/>
          <a:stretch/>
        </p:blipFill>
        <p:spPr bwMode="auto">
          <a:xfrm>
            <a:off x="9474355" y="5184039"/>
            <a:ext cx="445825" cy="708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8">
            <a:extLst>
              <a:ext uri="{FF2B5EF4-FFF2-40B4-BE49-F238E27FC236}">
                <a16:creationId xmlns:a16="http://schemas.microsoft.com/office/drawing/2014/main" id="{622DEB3C-61F4-4079-A813-FBE1E2434F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57" y="5257322"/>
            <a:ext cx="546577" cy="614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10" descr="PHP Logo - PNG e Vetor - Download de Logo">
            <a:extLst>
              <a:ext uri="{FF2B5EF4-FFF2-40B4-BE49-F238E27FC236}">
                <a16:creationId xmlns:a16="http://schemas.microsoft.com/office/drawing/2014/main" id="{729ADCB4-2A55-4307-B7EB-D55C6AA3B5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0777" y="5311126"/>
            <a:ext cx="938048" cy="506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14" descr="Depuração Avançada de JavaScript – State Of The Art">
            <a:extLst>
              <a:ext uri="{FF2B5EF4-FFF2-40B4-BE49-F238E27FC236}">
                <a16:creationId xmlns:a16="http://schemas.microsoft.com/office/drawing/2014/main" id="{0B5809BD-99B8-4A46-AD18-711536C049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16" r="13349" b="19099"/>
          <a:stretch/>
        </p:blipFill>
        <p:spPr bwMode="auto">
          <a:xfrm>
            <a:off x="3675767" y="5257322"/>
            <a:ext cx="557985" cy="61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50680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4.07407E-6 L 0.27565 0.00162 " pathEditMode="relative" rAng="0" ptsTypes="AA">
                                      <p:cBhvr>
                                        <p:cTn id="91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76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2" grpId="0"/>
      <p:bldP spid="15" grpId="0" animBg="1"/>
      <p:bldP spid="3" grpId="0" animBg="1"/>
      <p:bldP spid="14" grpId="0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CFD8E1-6BBF-4E10-9EC8-63DB9771A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67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6000" dirty="0">
                <a:solidFill>
                  <a:schemeClr val="bg1"/>
                </a:solidFill>
                <a:latin typeface="Consolas" panose="020B0609020204030204" pitchFamily="49" charset="0"/>
              </a:rPr>
              <a:t>Framework para </a:t>
            </a:r>
            <a:r>
              <a:rPr lang="en-US" sz="6000" dirty="0" err="1">
                <a:solidFill>
                  <a:schemeClr val="bg1"/>
                </a:solidFill>
                <a:latin typeface="Consolas" panose="020B0609020204030204" pitchFamily="49" charset="0"/>
              </a:rPr>
              <a:t>simulação</a:t>
            </a:r>
            <a:r>
              <a:rPr lang="en-US" sz="6000" dirty="0">
                <a:solidFill>
                  <a:schemeClr val="bg1"/>
                </a:solidFill>
                <a:latin typeface="Consolas" panose="020B0609020204030204" pitchFamily="49" charset="0"/>
              </a:rPr>
              <a:t> web </a:t>
            </a:r>
            <a:r>
              <a:rPr lang="en-US" sz="6000" dirty="0" err="1">
                <a:solidFill>
                  <a:schemeClr val="bg1"/>
                </a:solidFill>
                <a:latin typeface="Consolas" panose="020B0609020204030204" pitchFamily="49" charset="0"/>
              </a:rPr>
              <a:t>em</a:t>
            </a:r>
            <a:r>
              <a:rPr lang="en-US" sz="6000" dirty="0">
                <a:solidFill>
                  <a:schemeClr val="bg1"/>
                </a:solidFill>
                <a:latin typeface="Consolas" panose="020B0609020204030204" pitchFamily="49" charset="0"/>
              </a:rPr>
              <a:t> tempo real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49857C4-EE1F-4A94-BECB-2FB875931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Feira das Profissões UNIDESC 2020 - Prof. Efrain A. Rodriguez</a:t>
            </a:r>
            <a:endParaRPr lang="en-US" dirty="0"/>
          </a:p>
        </p:txBody>
      </p:sp>
      <p:pic>
        <p:nvPicPr>
          <p:cNvPr id="17" name="Imagen 16" descr="Interfaz de usuario gráfica, Diagrama, Aplicación, PowerPoint&#10;&#10;Descripción generada automáticamente">
            <a:extLst>
              <a:ext uri="{FF2B5EF4-FFF2-40B4-BE49-F238E27FC236}">
                <a16:creationId xmlns:a16="http://schemas.microsoft.com/office/drawing/2014/main" id="{7B239B6F-D7E4-44AA-89FC-BDDBF91A3F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331" y="1926298"/>
            <a:ext cx="7653338" cy="414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3583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CFD8E1-6BBF-4E10-9EC8-63DB9771A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257804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dirty="0" err="1">
                <a:solidFill>
                  <a:schemeClr val="bg1"/>
                </a:solidFill>
                <a:latin typeface="Consolas" panose="020B0609020204030204" pitchFamily="49" charset="0"/>
              </a:rPr>
              <a:t>Construção</a:t>
            </a:r>
            <a:r>
              <a:rPr lang="en-US" sz="6000" dirty="0">
                <a:solidFill>
                  <a:schemeClr val="bg1"/>
                </a:solidFill>
                <a:latin typeface="Consolas" panose="020B0609020204030204" pitchFamily="49" charset="0"/>
              </a:rPr>
              <a:t> do framework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49857C4-EE1F-4A94-BECB-2FB875931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Feira das Profissões UNIDESC 2020 - Prof. Efrain A. Rodriguez</a:t>
            </a:r>
            <a:endParaRPr lang="en-US" dirty="0"/>
          </a:p>
        </p:txBody>
      </p:sp>
      <p:pic>
        <p:nvPicPr>
          <p:cNvPr id="17" name="Imagen 16" descr="Interfaz de usuario gráfica, Diagrama, Aplicación, PowerPoint&#10;&#10;Descripción generada automáticamente">
            <a:extLst>
              <a:ext uri="{FF2B5EF4-FFF2-40B4-BE49-F238E27FC236}">
                <a16:creationId xmlns:a16="http://schemas.microsoft.com/office/drawing/2014/main" id="{7B239B6F-D7E4-44AA-89FC-BDDBF91A3F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1057" y="1433770"/>
            <a:ext cx="6201287" cy="3362622"/>
          </a:xfrm>
          <a:prstGeom prst="rect">
            <a:avLst/>
          </a:prstGeom>
        </p:spPr>
      </p:pic>
      <p:pic>
        <p:nvPicPr>
          <p:cNvPr id="39" name="Gráfico 38">
            <a:extLst>
              <a:ext uri="{FF2B5EF4-FFF2-40B4-BE49-F238E27FC236}">
                <a16:creationId xmlns:a16="http://schemas.microsoft.com/office/drawing/2014/main" id="{3735B5DA-4FD3-4C88-9199-8C201ED55F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29901" y="372036"/>
            <a:ext cx="971550" cy="971550"/>
          </a:xfrm>
          <a:prstGeom prst="rect">
            <a:avLst/>
          </a:prstGeom>
        </p:spPr>
      </p:pic>
      <p:sp>
        <p:nvSpPr>
          <p:cNvPr id="7" name="Flecha: pentágono 6">
            <a:extLst>
              <a:ext uri="{FF2B5EF4-FFF2-40B4-BE49-F238E27FC236}">
                <a16:creationId xmlns:a16="http://schemas.microsoft.com/office/drawing/2014/main" id="{2195487F-EC08-4FAD-A7FB-FDDB816A8B15}"/>
              </a:ext>
            </a:extLst>
          </p:cNvPr>
          <p:cNvSpPr/>
          <p:nvPr/>
        </p:nvSpPr>
        <p:spPr>
          <a:xfrm>
            <a:off x="432875" y="4938553"/>
            <a:ext cx="2314575" cy="1133475"/>
          </a:xfrm>
          <a:prstGeom prst="homePlate">
            <a:avLst/>
          </a:prstGeom>
          <a:solidFill>
            <a:schemeClr val="accent6">
              <a:lumMod val="7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Consolas" panose="020B0609020204030204" pitchFamily="49" charset="0"/>
              </a:rPr>
              <a:t>Preparar o gêmeo físico</a:t>
            </a:r>
          </a:p>
        </p:txBody>
      </p:sp>
      <p:sp>
        <p:nvSpPr>
          <p:cNvPr id="8" name="Flecha: cheurón 7">
            <a:extLst>
              <a:ext uri="{FF2B5EF4-FFF2-40B4-BE49-F238E27FC236}">
                <a16:creationId xmlns:a16="http://schemas.microsoft.com/office/drawing/2014/main" id="{CF729EFF-5B32-4C4D-B8C8-BC06E0CD8195}"/>
              </a:ext>
            </a:extLst>
          </p:cNvPr>
          <p:cNvSpPr/>
          <p:nvPr/>
        </p:nvSpPr>
        <p:spPr>
          <a:xfrm>
            <a:off x="2390775" y="4938553"/>
            <a:ext cx="2619376" cy="1133475"/>
          </a:xfrm>
          <a:prstGeom prst="chevron">
            <a:avLst/>
          </a:prstGeom>
          <a:solidFill>
            <a:schemeClr val="accent6">
              <a:lumMod val="7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  <a:latin typeface="Consolas" panose="020B0609020204030204" pitchFamily="49" charset="0"/>
              </a:rPr>
              <a:t>Criar o servidor web </a:t>
            </a:r>
          </a:p>
        </p:txBody>
      </p:sp>
      <p:sp>
        <p:nvSpPr>
          <p:cNvPr id="9" name="Flecha: cheurón 8">
            <a:extLst>
              <a:ext uri="{FF2B5EF4-FFF2-40B4-BE49-F238E27FC236}">
                <a16:creationId xmlns:a16="http://schemas.microsoft.com/office/drawing/2014/main" id="{56A73F3D-8012-4EB7-A689-1FAB6C516DE9}"/>
              </a:ext>
            </a:extLst>
          </p:cNvPr>
          <p:cNvSpPr/>
          <p:nvPr/>
        </p:nvSpPr>
        <p:spPr>
          <a:xfrm>
            <a:off x="4672013" y="4938553"/>
            <a:ext cx="2619376" cy="1133475"/>
          </a:xfrm>
          <a:prstGeom prst="chevron">
            <a:avLst/>
          </a:prstGeom>
          <a:solidFill>
            <a:schemeClr val="accent6">
              <a:lumMod val="7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  <a:latin typeface="Consolas" panose="020B0609020204030204" pitchFamily="49" charset="0"/>
              </a:rPr>
              <a:t>Criar o cliente web </a:t>
            </a:r>
          </a:p>
        </p:txBody>
      </p:sp>
      <p:sp>
        <p:nvSpPr>
          <p:cNvPr id="10" name="Flecha: cheurón 9">
            <a:extLst>
              <a:ext uri="{FF2B5EF4-FFF2-40B4-BE49-F238E27FC236}">
                <a16:creationId xmlns:a16="http://schemas.microsoft.com/office/drawing/2014/main" id="{EB6733A0-7659-4BFE-8655-4EF4F0BE03A7}"/>
              </a:ext>
            </a:extLst>
          </p:cNvPr>
          <p:cNvSpPr/>
          <p:nvPr/>
        </p:nvSpPr>
        <p:spPr>
          <a:xfrm>
            <a:off x="6934714" y="4938553"/>
            <a:ext cx="2619376" cy="1133475"/>
          </a:xfrm>
          <a:prstGeom prst="chevron">
            <a:avLst/>
          </a:prstGeom>
          <a:solidFill>
            <a:schemeClr val="accent6">
              <a:lumMod val="7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  <a:latin typeface="Consolas" panose="020B0609020204030204" pitchFamily="49" charset="0"/>
              </a:rPr>
              <a:t>Comunicar o cliente com o servidor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DD13F18-EA3D-4550-A191-DA1179AFC8A0}"/>
              </a:ext>
            </a:extLst>
          </p:cNvPr>
          <p:cNvSpPr txBox="1"/>
          <p:nvPr/>
        </p:nvSpPr>
        <p:spPr>
          <a:xfrm>
            <a:off x="9722766" y="4905125"/>
            <a:ext cx="21111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Consolas" panose="020B0609020204030204" pitchFamily="49" charset="0"/>
              </a:rPr>
              <a:t>Legal!</a:t>
            </a:r>
          </a:p>
          <a:p>
            <a:r>
              <a:rPr lang="pt-BR" dirty="0">
                <a:solidFill>
                  <a:schemeClr val="bg1"/>
                </a:solidFill>
                <a:latin typeface="Consolas" panose="020B0609020204030204" pitchFamily="49" charset="0"/>
              </a:rPr>
              <a:t>Agora e só executar</a:t>
            </a:r>
          </a:p>
          <a:p>
            <a:r>
              <a:rPr lang="pt-BR" dirty="0">
                <a:solidFill>
                  <a:schemeClr val="bg1"/>
                </a:solidFill>
                <a:latin typeface="Consolas" panose="020B0609020204030204" pitchFamily="49" charset="0"/>
              </a:rPr>
              <a:t>a aplicação.</a:t>
            </a:r>
          </a:p>
        </p:txBody>
      </p:sp>
    </p:spTree>
    <p:extLst>
      <p:ext uri="{BB962C8B-B14F-4D97-AF65-F5344CB8AC3E}">
        <p14:creationId xmlns:p14="http://schemas.microsoft.com/office/powerpoint/2010/main" val="8962242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33A684E-CEA3-4487-B71B-C3A8C2731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Feira das Profissões UNIDESC 2020 - Prof. Efrain A. Rodriguez</a:t>
            </a:r>
            <a:endParaRPr lang="en-US"/>
          </a:p>
        </p:txBody>
      </p:sp>
      <p:sp>
        <p:nvSpPr>
          <p:cNvPr id="5" name="Rectangle 33">
            <a:extLst>
              <a:ext uri="{FF2B5EF4-FFF2-40B4-BE49-F238E27FC236}">
                <a16:creationId xmlns:a16="http://schemas.microsoft.com/office/drawing/2014/main" id="{D1A094D0-A6B1-4D4A-9067-17E2C9ACC878}"/>
              </a:ext>
            </a:extLst>
          </p:cNvPr>
          <p:cNvSpPr/>
          <p:nvPr/>
        </p:nvSpPr>
        <p:spPr>
          <a:xfrm>
            <a:off x="5839439" y="2217739"/>
            <a:ext cx="2696010" cy="191088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4608">
              <a:solidFill>
                <a:schemeClr val="tx1"/>
              </a:solidFill>
            </a:endParaRPr>
          </a:p>
        </p:txBody>
      </p:sp>
      <p:sp>
        <p:nvSpPr>
          <p:cNvPr id="6" name="Rectangle: Rounded Corners 29">
            <a:extLst>
              <a:ext uri="{FF2B5EF4-FFF2-40B4-BE49-F238E27FC236}">
                <a16:creationId xmlns:a16="http://schemas.microsoft.com/office/drawing/2014/main" id="{75D62CBB-4C58-4B55-A52D-7212EF94EF19}"/>
              </a:ext>
            </a:extLst>
          </p:cNvPr>
          <p:cNvSpPr/>
          <p:nvPr/>
        </p:nvSpPr>
        <p:spPr>
          <a:xfrm>
            <a:off x="990421" y="3183467"/>
            <a:ext cx="4493414" cy="2575724"/>
          </a:xfrm>
          <a:prstGeom prst="round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4608"/>
          </a:p>
        </p:txBody>
      </p:sp>
      <p:sp>
        <p:nvSpPr>
          <p:cNvPr id="7" name="Trapezoid 28">
            <a:extLst>
              <a:ext uri="{FF2B5EF4-FFF2-40B4-BE49-F238E27FC236}">
                <a16:creationId xmlns:a16="http://schemas.microsoft.com/office/drawing/2014/main" id="{DE51252B-DBB9-498D-891A-CF6DEF143122}"/>
              </a:ext>
            </a:extLst>
          </p:cNvPr>
          <p:cNvSpPr/>
          <p:nvPr/>
        </p:nvSpPr>
        <p:spPr>
          <a:xfrm rot="16200000">
            <a:off x="2427246" y="3608522"/>
            <a:ext cx="1002506" cy="1124358"/>
          </a:xfrm>
          <a:prstGeom prst="trapezoid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chemeClr val="accent1">
                  <a:lumMod val="45000"/>
                  <a:lumOff val="55000"/>
                </a:schemeClr>
              </a:gs>
              <a:gs pos="32000">
                <a:schemeClr val="accent1">
                  <a:lumMod val="45000"/>
                  <a:lumOff val="55000"/>
                </a:schemeClr>
              </a:gs>
              <a:gs pos="100000">
                <a:srgbClr val="025485"/>
              </a:gs>
            </a:gsLst>
            <a:lin ang="5400000" scaled="1"/>
          </a:gradFill>
          <a:ln>
            <a:solidFill>
              <a:srgbClr val="02548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4608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4F613CF-78D2-483E-8FC7-47F8B1B9C502}"/>
              </a:ext>
            </a:extLst>
          </p:cNvPr>
          <p:cNvSpPr txBox="1">
            <a:spLocks/>
          </p:cNvSpPr>
          <p:nvPr/>
        </p:nvSpPr>
        <p:spPr>
          <a:xfrm>
            <a:off x="990421" y="189864"/>
            <a:ext cx="10502502" cy="10659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6600" dirty="0">
                <a:solidFill>
                  <a:schemeClr val="bg1"/>
                </a:solidFill>
                <a:latin typeface="Consolas" panose="020B0609020204030204" pitchFamily="49" charset="0"/>
              </a:rPr>
              <a:t>Como funciona </a:t>
            </a:r>
            <a:r>
              <a:rPr lang="pt-BR" sz="6600" dirty="0" err="1">
                <a:solidFill>
                  <a:schemeClr val="bg1"/>
                </a:solidFill>
                <a:latin typeface="Consolas" panose="020B0609020204030204" pitchFamily="49" charset="0"/>
              </a:rPr>
              <a:t>Threejs</a:t>
            </a:r>
            <a:r>
              <a:rPr lang="pt-BR" sz="6600" dirty="0">
                <a:solidFill>
                  <a:schemeClr val="bg1"/>
                </a:solidFill>
                <a:latin typeface="Consolas" panose="020B0609020204030204" pitchFamily="49" charset="0"/>
              </a:rPr>
              <a:t>?</a:t>
            </a:r>
          </a:p>
        </p:txBody>
      </p:sp>
      <p:pic>
        <p:nvPicPr>
          <p:cNvPr id="9" name="Graphic 4">
            <a:extLst>
              <a:ext uri="{FF2B5EF4-FFF2-40B4-BE49-F238E27FC236}">
                <a16:creationId xmlns:a16="http://schemas.microsoft.com/office/drawing/2014/main" id="{8251E29A-8111-442B-B379-C5371FE0C3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76685" y="3404502"/>
            <a:ext cx="1987460" cy="1987460"/>
          </a:xfrm>
          <a:prstGeom prst="rect">
            <a:avLst/>
          </a:prstGeom>
        </p:spPr>
      </p:pic>
      <p:pic>
        <p:nvPicPr>
          <p:cNvPr id="10" name="Graphic 6">
            <a:extLst>
              <a:ext uri="{FF2B5EF4-FFF2-40B4-BE49-F238E27FC236}">
                <a16:creationId xmlns:a16="http://schemas.microsoft.com/office/drawing/2014/main" id="{AEED7C13-6345-401E-9FED-62241DDDD0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86014" y="2114660"/>
            <a:ext cx="745741" cy="745741"/>
          </a:xfrm>
          <a:prstGeom prst="rect">
            <a:avLst/>
          </a:prstGeom>
        </p:spPr>
      </p:pic>
      <p:pic>
        <p:nvPicPr>
          <p:cNvPr id="11" name="Graphic 8">
            <a:extLst>
              <a:ext uri="{FF2B5EF4-FFF2-40B4-BE49-F238E27FC236}">
                <a16:creationId xmlns:a16="http://schemas.microsoft.com/office/drawing/2014/main" id="{4E313CB4-0999-4113-B63D-B769BEDDF2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30229" y="3089635"/>
            <a:ext cx="715194" cy="715194"/>
          </a:xfrm>
          <a:prstGeom prst="rect">
            <a:avLst/>
          </a:prstGeom>
        </p:spPr>
      </p:pic>
      <p:pic>
        <p:nvPicPr>
          <p:cNvPr id="12" name="Graphic 10">
            <a:extLst>
              <a:ext uri="{FF2B5EF4-FFF2-40B4-BE49-F238E27FC236}">
                <a16:creationId xmlns:a16="http://schemas.microsoft.com/office/drawing/2014/main" id="{6C7FF58A-DD05-4DC5-A9D3-9FC30B2F09D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704618" y="3143527"/>
            <a:ext cx="576505" cy="576505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B3DDF754-E868-42EA-904A-E7841DDE717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651396" y="1814587"/>
            <a:ext cx="1368880" cy="1368880"/>
          </a:xfrm>
          <a:prstGeom prst="rect">
            <a:avLst/>
          </a:prstGeom>
        </p:spPr>
      </p:pic>
      <p:pic>
        <p:nvPicPr>
          <p:cNvPr id="14" name="Graphic 14">
            <a:extLst>
              <a:ext uri="{FF2B5EF4-FFF2-40B4-BE49-F238E27FC236}">
                <a16:creationId xmlns:a16="http://schemas.microsoft.com/office/drawing/2014/main" id="{38C4BE6E-2742-4503-B3FB-9147BEEAB36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831481" y="2354849"/>
            <a:ext cx="740757" cy="740757"/>
          </a:xfrm>
          <a:prstGeom prst="rect">
            <a:avLst/>
          </a:prstGeom>
        </p:spPr>
      </p:pic>
      <p:pic>
        <p:nvPicPr>
          <p:cNvPr id="15" name="Graphic 18">
            <a:extLst>
              <a:ext uri="{FF2B5EF4-FFF2-40B4-BE49-F238E27FC236}">
                <a16:creationId xmlns:a16="http://schemas.microsoft.com/office/drawing/2014/main" id="{F6B06392-1786-4A0A-BB1D-A4AEA297E67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9880605" y="4894281"/>
            <a:ext cx="995361" cy="995361"/>
          </a:xfrm>
          <a:prstGeom prst="rect">
            <a:avLst/>
          </a:prstGeom>
        </p:spPr>
      </p:pic>
      <p:pic>
        <p:nvPicPr>
          <p:cNvPr id="16" name="Graphic 20">
            <a:extLst>
              <a:ext uri="{FF2B5EF4-FFF2-40B4-BE49-F238E27FC236}">
                <a16:creationId xmlns:a16="http://schemas.microsoft.com/office/drawing/2014/main" id="{183E41F2-07EC-4B26-A7D9-8F802E6BFEE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877642" y="3364248"/>
            <a:ext cx="972517" cy="972517"/>
          </a:xfrm>
          <a:prstGeom prst="rect">
            <a:avLst/>
          </a:prstGeom>
        </p:spPr>
      </p:pic>
      <p:sp>
        <p:nvSpPr>
          <p:cNvPr id="17" name="TextBox 21">
            <a:extLst>
              <a:ext uri="{FF2B5EF4-FFF2-40B4-BE49-F238E27FC236}">
                <a16:creationId xmlns:a16="http://schemas.microsoft.com/office/drawing/2014/main" id="{C4F09868-39C9-409A-B2A3-8113F3D7CBBC}"/>
              </a:ext>
            </a:extLst>
          </p:cNvPr>
          <p:cNvSpPr txBox="1"/>
          <p:nvPr/>
        </p:nvSpPr>
        <p:spPr>
          <a:xfrm>
            <a:off x="1240025" y="2139993"/>
            <a:ext cx="1988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err="1">
                <a:solidFill>
                  <a:schemeClr val="bg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Renderer</a:t>
            </a:r>
            <a:endParaRPr lang="pt-BR" sz="2400" dirty="0">
              <a:solidFill>
                <a:schemeClr val="bg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pic>
        <p:nvPicPr>
          <p:cNvPr id="18" name="Graphic 16">
            <a:extLst>
              <a:ext uri="{FF2B5EF4-FFF2-40B4-BE49-F238E27FC236}">
                <a16:creationId xmlns:a16="http://schemas.microsoft.com/office/drawing/2014/main" id="{F46443B6-F90E-4322-AA49-009C2CEA47E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283227" y="3373920"/>
            <a:ext cx="1105359" cy="1105359"/>
          </a:xfrm>
          <a:prstGeom prst="rect">
            <a:avLst/>
          </a:prstGeom>
        </p:spPr>
      </p:pic>
      <p:sp>
        <p:nvSpPr>
          <p:cNvPr id="19" name="TextBox 30">
            <a:extLst>
              <a:ext uri="{FF2B5EF4-FFF2-40B4-BE49-F238E27FC236}">
                <a16:creationId xmlns:a16="http://schemas.microsoft.com/office/drawing/2014/main" id="{6AB34DF0-8E39-4B0C-9D9F-6BBEE5B826C1}"/>
              </a:ext>
            </a:extLst>
          </p:cNvPr>
          <p:cNvSpPr txBox="1"/>
          <p:nvPr/>
        </p:nvSpPr>
        <p:spPr>
          <a:xfrm>
            <a:off x="1158125" y="4398232"/>
            <a:ext cx="17139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err="1">
                <a:solidFill>
                  <a:schemeClr val="bg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Camera</a:t>
            </a:r>
            <a:endParaRPr lang="pt-BR" sz="2400" dirty="0">
              <a:solidFill>
                <a:schemeClr val="bg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20" name="TextBox 31">
            <a:extLst>
              <a:ext uri="{FF2B5EF4-FFF2-40B4-BE49-F238E27FC236}">
                <a16:creationId xmlns:a16="http://schemas.microsoft.com/office/drawing/2014/main" id="{CD2324F5-26CB-4451-BA98-60961E89B32B}"/>
              </a:ext>
            </a:extLst>
          </p:cNvPr>
          <p:cNvSpPr txBox="1"/>
          <p:nvPr/>
        </p:nvSpPr>
        <p:spPr>
          <a:xfrm>
            <a:off x="3787236" y="5306810"/>
            <a:ext cx="13596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err="1">
                <a:solidFill>
                  <a:schemeClr val="bg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Scene</a:t>
            </a:r>
            <a:endParaRPr lang="pt-BR" sz="2400" dirty="0">
              <a:solidFill>
                <a:schemeClr val="bg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21" name="TextBox 32">
            <a:extLst>
              <a:ext uri="{FF2B5EF4-FFF2-40B4-BE49-F238E27FC236}">
                <a16:creationId xmlns:a16="http://schemas.microsoft.com/office/drawing/2014/main" id="{80E915F9-63FE-4B0E-928E-FC67B0D88EF2}"/>
              </a:ext>
            </a:extLst>
          </p:cNvPr>
          <p:cNvSpPr txBox="1"/>
          <p:nvPr/>
        </p:nvSpPr>
        <p:spPr>
          <a:xfrm>
            <a:off x="7491383" y="2466654"/>
            <a:ext cx="1252266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2400" dirty="0" err="1">
                <a:solidFill>
                  <a:srgbClr val="025485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Ligth</a:t>
            </a:r>
            <a:endParaRPr lang="pt-BR" sz="2400" dirty="0">
              <a:solidFill>
                <a:srgbClr val="025485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cxnSp>
        <p:nvCxnSpPr>
          <p:cNvPr id="22" name="Straight Connector 35">
            <a:extLst>
              <a:ext uri="{FF2B5EF4-FFF2-40B4-BE49-F238E27FC236}">
                <a16:creationId xmlns:a16="http://schemas.microsoft.com/office/drawing/2014/main" id="{D488DABE-2D29-42F8-A073-964DF9E416E4}"/>
              </a:ext>
            </a:extLst>
          </p:cNvPr>
          <p:cNvCxnSpPr>
            <a:cxnSpLocks/>
          </p:cNvCxnSpPr>
          <p:nvPr/>
        </p:nvCxnSpPr>
        <p:spPr>
          <a:xfrm flipV="1">
            <a:off x="3432083" y="2217739"/>
            <a:ext cx="2433314" cy="1451708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37">
            <a:extLst>
              <a:ext uri="{FF2B5EF4-FFF2-40B4-BE49-F238E27FC236}">
                <a16:creationId xmlns:a16="http://schemas.microsoft.com/office/drawing/2014/main" id="{551418B5-14D0-45CD-AF50-970AEBBAC8E5}"/>
              </a:ext>
            </a:extLst>
          </p:cNvPr>
          <p:cNvCxnSpPr>
            <a:cxnSpLocks/>
          </p:cNvCxnSpPr>
          <p:nvPr/>
        </p:nvCxnSpPr>
        <p:spPr>
          <a:xfrm flipV="1">
            <a:off x="5050740" y="3351591"/>
            <a:ext cx="791810" cy="30731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39">
            <a:extLst>
              <a:ext uri="{FF2B5EF4-FFF2-40B4-BE49-F238E27FC236}">
                <a16:creationId xmlns:a16="http://schemas.microsoft.com/office/drawing/2014/main" id="{3CDC414B-FEF9-4767-9AAB-3E7F6A0A7B73}"/>
              </a:ext>
            </a:extLst>
          </p:cNvPr>
          <p:cNvCxnSpPr>
            <a:cxnSpLocks/>
          </p:cNvCxnSpPr>
          <p:nvPr/>
        </p:nvCxnSpPr>
        <p:spPr>
          <a:xfrm flipV="1">
            <a:off x="3432083" y="4109184"/>
            <a:ext cx="2433314" cy="57025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41">
            <a:extLst>
              <a:ext uri="{FF2B5EF4-FFF2-40B4-BE49-F238E27FC236}">
                <a16:creationId xmlns:a16="http://schemas.microsoft.com/office/drawing/2014/main" id="{08F94526-2814-452B-83AE-38007848B169}"/>
              </a:ext>
            </a:extLst>
          </p:cNvPr>
          <p:cNvCxnSpPr>
            <a:cxnSpLocks/>
          </p:cNvCxnSpPr>
          <p:nvPr/>
        </p:nvCxnSpPr>
        <p:spPr>
          <a:xfrm flipV="1">
            <a:off x="5052946" y="4128622"/>
            <a:ext cx="3482503" cy="532243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42">
            <a:extLst>
              <a:ext uri="{FF2B5EF4-FFF2-40B4-BE49-F238E27FC236}">
                <a16:creationId xmlns:a16="http://schemas.microsoft.com/office/drawing/2014/main" id="{61CF1084-7780-4976-A5B6-754230D16975}"/>
              </a:ext>
            </a:extLst>
          </p:cNvPr>
          <p:cNvSpPr txBox="1"/>
          <p:nvPr/>
        </p:nvSpPr>
        <p:spPr>
          <a:xfrm>
            <a:off x="5906852" y="3687125"/>
            <a:ext cx="16882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err="1">
                <a:solidFill>
                  <a:srgbClr val="025485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Objects</a:t>
            </a:r>
            <a:endParaRPr lang="pt-BR" sz="2400" dirty="0">
              <a:solidFill>
                <a:srgbClr val="025485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27" name="TextBox 43">
            <a:extLst>
              <a:ext uri="{FF2B5EF4-FFF2-40B4-BE49-F238E27FC236}">
                <a16:creationId xmlns:a16="http://schemas.microsoft.com/office/drawing/2014/main" id="{6F474CBE-D53B-49D3-95F0-1B5185A749D1}"/>
              </a:ext>
            </a:extLst>
          </p:cNvPr>
          <p:cNvSpPr txBox="1"/>
          <p:nvPr/>
        </p:nvSpPr>
        <p:spPr>
          <a:xfrm>
            <a:off x="7572238" y="3669447"/>
            <a:ext cx="1279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err="1">
                <a:solidFill>
                  <a:srgbClr val="025485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Mesh</a:t>
            </a:r>
            <a:endParaRPr lang="pt-BR" sz="2400" dirty="0">
              <a:solidFill>
                <a:srgbClr val="025485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cxnSp>
        <p:nvCxnSpPr>
          <p:cNvPr id="28" name="Straight Arrow Connector 46">
            <a:extLst>
              <a:ext uri="{FF2B5EF4-FFF2-40B4-BE49-F238E27FC236}">
                <a16:creationId xmlns:a16="http://schemas.microsoft.com/office/drawing/2014/main" id="{1A8AECDD-CAB8-4AD3-91A7-2994C67B1BB4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8281123" y="2601658"/>
            <a:ext cx="1634523" cy="830122"/>
          </a:xfrm>
          <a:prstGeom prst="straightConnector1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47">
            <a:extLst>
              <a:ext uri="{FF2B5EF4-FFF2-40B4-BE49-F238E27FC236}">
                <a16:creationId xmlns:a16="http://schemas.microsoft.com/office/drawing/2014/main" id="{B205BC20-4DC3-4A2F-B37B-6D30FADE30E2}"/>
              </a:ext>
            </a:extLst>
          </p:cNvPr>
          <p:cNvSpPr txBox="1"/>
          <p:nvPr/>
        </p:nvSpPr>
        <p:spPr>
          <a:xfrm>
            <a:off x="9592849" y="1646160"/>
            <a:ext cx="21531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err="1">
                <a:solidFill>
                  <a:schemeClr val="bg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Geometry</a:t>
            </a:r>
            <a:endParaRPr lang="pt-BR" sz="2400" dirty="0">
              <a:solidFill>
                <a:schemeClr val="bg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cxnSp>
        <p:nvCxnSpPr>
          <p:cNvPr id="30" name="Straight Arrow Connector 48">
            <a:extLst>
              <a:ext uri="{FF2B5EF4-FFF2-40B4-BE49-F238E27FC236}">
                <a16:creationId xmlns:a16="http://schemas.microsoft.com/office/drawing/2014/main" id="{DFF6231D-D867-4511-8421-E6670EF37EB4}"/>
              </a:ext>
            </a:extLst>
          </p:cNvPr>
          <p:cNvCxnSpPr>
            <a:cxnSpLocks/>
          </p:cNvCxnSpPr>
          <p:nvPr/>
        </p:nvCxnSpPr>
        <p:spPr>
          <a:xfrm>
            <a:off x="8293529" y="3426264"/>
            <a:ext cx="1567179" cy="474015"/>
          </a:xfrm>
          <a:prstGeom prst="straightConnector1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50">
            <a:extLst>
              <a:ext uri="{FF2B5EF4-FFF2-40B4-BE49-F238E27FC236}">
                <a16:creationId xmlns:a16="http://schemas.microsoft.com/office/drawing/2014/main" id="{FC9D062B-BF91-4C54-9F35-B7520DAA521F}"/>
              </a:ext>
            </a:extLst>
          </p:cNvPr>
          <p:cNvSpPr txBox="1"/>
          <p:nvPr/>
        </p:nvSpPr>
        <p:spPr>
          <a:xfrm>
            <a:off x="9592849" y="4105932"/>
            <a:ext cx="18485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Material</a:t>
            </a:r>
          </a:p>
        </p:txBody>
      </p:sp>
      <p:cxnSp>
        <p:nvCxnSpPr>
          <p:cNvPr id="32" name="Straight Arrow Connector 51">
            <a:extLst>
              <a:ext uri="{FF2B5EF4-FFF2-40B4-BE49-F238E27FC236}">
                <a16:creationId xmlns:a16="http://schemas.microsoft.com/office/drawing/2014/main" id="{C1BDF779-7D31-4159-B972-040F11469BAA}"/>
              </a:ext>
            </a:extLst>
          </p:cNvPr>
          <p:cNvCxnSpPr>
            <a:cxnSpLocks/>
          </p:cNvCxnSpPr>
          <p:nvPr/>
        </p:nvCxnSpPr>
        <p:spPr>
          <a:xfrm>
            <a:off x="10346966" y="4555841"/>
            <a:ext cx="0" cy="499831"/>
          </a:xfrm>
          <a:prstGeom prst="straightConnector1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53">
            <a:extLst>
              <a:ext uri="{FF2B5EF4-FFF2-40B4-BE49-F238E27FC236}">
                <a16:creationId xmlns:a16="http://schemas.microsoft.com/office/drawing/2014/main" id="{38AF043A-5FDC-469B-9026-E6EA6761BCF1}"/>
              </a:ext>
            </a:extLst>
          </p:cNvPr>
          <p:cNvSpPr txBox="1"/>
          <p:nvPr/>
        </p:nvSpPr>
        <p:spPr>
          <a:xfrm>
            <a:off x="9693403" y="5658809"/>
            <a:ext cx="16811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err="1">
                <a:solidFill>
                  <a:schemeClr val="bg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Texture</a:t>
            </a:r>
            <a:endParaRPr lang="pt-BR" sz="2400" dirty="0">
              <a:solidFill>
                <a:schemeClr val="bg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6208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5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7" grpId="0"/>
      <p:bldP spid="19" grpId="0"/>
      <p:bldP spid="20" grpId="0"/>
      <p:bldP spid="21" grpId="0"/>
      <p:bldP spid="26" grpId="0"/>
      <p:bldP spid="27" grpId="0"/>
      <p:bldP spid="29" grpId="0"/>
      <p:bldP spid="31" grpId="0"/>
      <p:bldP spid="33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4578</TotalTime>
  <Words>218</Words>
  <Application>Microsoft Office PowerPoint</Application>
  <PresentationFormat>Panorámica</PresentationFormat>
  <Paragraphs>60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Consolas</vt:lpstr>
      <vt:lpstr>Tema de Office</vt:lpstr>
      <vt:lpstr>Simulação 3D Web em tempo real</vt:lpstr>
      <vt:lpstr>Por que simulação 3D web?</vt:lpstr>
      <vt:lpstr>Sistema Ciber-Físico</vt:lpstr>
      <vt:lpstr>O que é a web?</vt:lpstr>
      <vt:lpstr>Como funciona a web?</vt:lpstr>
      <vt:lpstr>Framework para simulação web em tempo real</vt:lpstr>
      <vt:lpstr>Construção do framework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às interfaces gráficas com Java</dc:title>
  <dc:creator>efrain rodriguez</dc:creator>
  <cp:lastModifiedBy>efrain rodriguez</cp:lastModifiedBy>
  <cp:revision>220</cp:revision>
  <dcterms:created xsi:type="dcterms:W3CDTF">2020-08-17T20:57:18Z</dcterms:created>
  <dcterms:modified xsi:type="dcterms:W3CDTF">2020-11-19T02:57:53Z</dcterms:modified>
</cp:coreProperties>
</file>

<file path=docProps/thumbnail.jpeg>
</file>